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9" r:id="rId4"/>
    <p:sldId id="260" r:id="rId5"/>
    <p:sldId id="264" r:id="rId6"/>
    <p:sldId id="261" r:id="rId7"/>
    <p:sldId id="268" r:id="rId8"/>
    <p:sldId id="265" r:id="rId9"/>
    <p:sldId id="262" r:id="rId10"/>
    <p:sldId id="266" r:id="rId11"/>
    <p:sldId id="267" r:id="rId1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0" autoAdjust="0"/>
    <p:restoredTop sz="94660"/>
  </p:normalViewPr>
  <p:slideViewPr>
    <p:cSldViewPr snapToGrid="0">
      <p:cViewPr varScale="1">
        <p:scale>
          <a:sx n="46" d="100"/>
          <a:sy n="46" d="100"/>
        </p:scale>
        <p:origin x="141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39255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3173050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1807063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874466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3725234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423636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265766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223121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46387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1860459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566524-BD63-459E-85B3-48139DF6FDE9}" type="datetimeFigureOut">
              <a:rPr kumimoji="1" lang="ja-JP" altLang="en-US" smtClean="0"/>
              <a:t>2019/4/4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2542477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0566524-BD63-459E-85B3-48139DF6FDE9}" type="datetimeFigureOut">
              <a:rPr kumimoji="1" lang="ja-JP" altLang="en-US" smtClean="0"/>
              <a:t>2019/4/4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C1B8625-541C-4A71-981C-DBEA4590BD74}" type="slidenum">
              <a:rPr kumimoji="1" lang="ja-JP" altLang="en-US" smtClean="0"/>
              <a:t>‹#›</a:t>
            </a:fld>
            <a:endParaRPr kumimoji="1" lang="ja-JP" altLang="en-US"/>
          </a:p>
        </p:txBody>
      </p:sp>
    </p:spTree>
    <p:extLst>
      <p:ext uri="{BB962C8B-B14F-4D97-AF65-F5344CB8AC3E}">
        <p14:creationId xmlns:p14="http://schemas.microsoft.com/office/powerpoint/2010/main" val="4221007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80484" y="230735"/>
            <a:ext cx="5720315" cy="70912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rPr>
              <a:t>免疫資料</a:t>
            </a:r>
            <a:endParaRPr lang="en-US" altLang="ja-JP" dirty="0" smtClean="0">
              <a:solidFill>
                <a:schemeClr val="tx1"/>
              </a:solidFill>
            </a:endParaRPr>
          </a:p>
          <a:p>
            <a:r>
              <a:rPr lang="ja-JP" altLang="en-US" sz="1200" dirty="0">
                <a:solidFill>
                  <a:schemeClr val="tx1"/>
                </a:solidFill>
              </a:rPr>
              <a:t>　</a:t>
            </a:r>
            <a:r>
              <a:rPr lang="ja-JP" altLang="en-US" sz="1200" dirty="0" smtClean="0">
                <a:solidFill>
                  <a:schemeClr val="tx1"/>
                </a:solidFill>
              </a:rPr>
              <a:t>　</a:t>
            </a:r>
            <a:r>
              <a:rPr lang="ja-JP" altLang="en-US" sz="1200" dirty="0">
                <a:solidFill>
                  <a:schemeClr val="tx1"/>
                </a:solidFill>
              </a:rPr>
              <a:t>	</a:t>
            </a:r>
          </a:p>
          <a:p>
            <a:r>
              <a:rPr lang="ja-JP" altLang="en-US" sz="1400" dirty="0" smtClean="0">
                <a:solidFill>
                  <a:schemeClr val="tx1"/>
                </a:solidFill>
              </a:rPr>
              <a:t>１．免疫</a:t>
            </a:r>
            <a:r>
              <a:rPr lang="ja-JP" altLang="en-US" sz="1400" dirty="0">
                <a:solidFill>
                  <a:schemeClr val="tx1"/>
                </a:solidFill>
              </a:rPr>
              <a:t>反応</a:t>
            </a:r>
            <a:r>
              <a:rPr lang="ja-JP" altLang="en-US" sz="1400" dirty="0" smtClean="0">
                <a:solidFill>
                  <a:schemeClr val="tx1"/>
                </a:solidFill>
              </a:rPr>
              <a:t>全般</a:t>
            </a:r>
            <a:endParaRPr lang="en-US" altLang="ja-JP" sz="1400" dirty="0" smtClean="0">
              <a:solidFill>
                <a:schemeClr val="tx1"/>
              </a:solidFill>
            </a:endParaRPr>
          </a:p>
          <a:p>
            <a:r>
              <a:rPr lang="ja-JP" altLang="en-US" sz="1200" dirty="0">
                <a:solidFill>
                  <a:schemeClr val="tx1"/>
                </a:solidFill>
              </a:rPr>
              <a:t>　</a:t>
            </a:r>
            <a:r>
              <a:rPr lang="ja-JP" altLang="en-US" sz="1200" dirty="0" smtClean="0">
                <a:solidFill>
                  <a:schemeClr val="tx1"/>
                </a:solidFill>
              </a:rPr>
              <a:t>　　</a:t>
            </a:r>
            <a:endParaRPr lang="ja-JP" altLang="en-US" sz="1200" dirty="0">
              <a:solidFill>
                <a:schemeClr val="tx1"/>
              </a:solidFill>
            </a:endParaRPr>
          </a:p>
          <a:p>
            <a:r>
              <a:rPr lang="ja-JP" altLang="en-US" sz="1200" dirty="0" smtClean="0">
                <a:solidFill>
                  <a:schemeClr val="tx1"/>
                </a:solidFill>
              </a:rPr>
              <a:t>免疫とは体内に侵入した細菌（バクテリアやウイルス）・たんぱく質などを無害化するシステムです。</a:t>
            </a:r>
            <a:endParaRPr lang="en-US" altLang="ja-JP" sz="1200" dirty="0" smtClean="0">
              <a:solidFill>
                <a:schemeClr val="tx1"/>
              </a:solidFill>
            </a:endParaRPr>
          </a:p>
          <a:p>
            <a:r>
              <a:rPr lang="ja-JP" altLang="en-US" sz="1200" dirty="0" smtClean="0">
                <a:solidFill>
                  <a:schemeClr val="tx1"/>
                </a:solidFill>
              </a:rPr>
              <a:t>免疫反応はまづ食細胞・マクロファージ・好中球・樹状細胞などによる“</a:t>
            </a:r>
            <a:r>
              <a:rPr lang="ja-JP" altLang="en-US" sz="1200" dirty="0">
                <a:solidFill>
                  <a:schemeClr val="tx1"/>
                </a:solidFill>
              </a:rPr>
              <a:t>捕食”</a:t>
            </a:r>
            <a:r>
              <a:rPr lang="ja-JP" altLang="en-US" sz="1200" dirty="0" smtClean="0">
                <a:solidFill>
                  <a:schemeClr val="tx1"/>
                </a:solidFill>
              </a:rPr>
              <a:t>作用に始まります。捕食により、例えば樹状細胞の表面に抗原を提示します。この抗原をヘルパー</a:t>
            </a:r>
            <a:r>
              <a:rPr lang="en-US" altLang="ja-JP" sz="1200" dirty="0" smtClean="0">
                <a:solidFill>
                  <a:schemeClr val="tx1"/>
                </a:solidFill>
              </a:rPr>
              <a:t>T</a:t>
            </a:r>
            <a:r>
              <a:rPr lang="ja-JP" altLang="en-US" sz="1200" dirty="0" smtClean="0">
                <a:solidFill>
                  <a:schemeClr val="tx1"/>
                </a:solidFill>
              </a:rPr>
              <a:t>細胞が認識し、キラー</a:t>
            </a:r>
            <a:r>
              <a:rPr lang="en-US" altLang="ja-JP" sz="1200" dirty="0" smtClean="0">
                <a:solidFill>
                  <a:schemeClr val="tx1"/>
                </a:solidFill>
              </a:rPr>
              <a:t>T</a:t>
            </a:r>
            <a:r>
              <a:rPr lang="ja-JP" altLang="en-US" sz="1200" dirty="0" smtClean="0">
                <a:solidFill>
                  <a:schemeClr val="tx1"/>
                </a:solidFill>
              </a:rPr>
              <a:t>細胞に伝え、同時に</a:t>
            </a:r>
            <a:r>
              <a:rPr lang="en-US" altLang="ja-JP" sz="1200" dirty="0" smtClean="0">
                <a:solidFill>
                  <a:schemeClr val="tx1"/>
                </a:solidFill>
              </a:rPr>
              <a:t>B</a:t>
            </a:r>
            <a:r>
              <a:rPr lang="ja-JP" altLang="en-US" sz="1200" dirty="0" smtClean="0">
                <a:solidFill>
                  <a:schemeClr val="tx1"/>
                </a:solidFill>
              </a:rPr>
              <a:t>細胞に抗体を産生するよう指示を出します。</a:t>
            </a:r>
            <a:r>
              <a:rPr lang="en-US" altLang="ja-JP" sz="1200" dirty="0" smtClean="0">
                <a:solidFill>
                  <a:schemeClr val="tx1"/>
                </a:solidFill>
              </a:rPr>
              <a:t>B</a:t>
            </a:r>
            <a:r>
              <a:rPr lang="ja-JP" altLang="en-US" sz="1200" dirty="0" smtClean="0">
                <a:solidFill>
                  <a:schemeClr val="tx1"/>
                </a:solidFill>
              </a:rPr>
              <a:t>細胞はヘルパー</a:t>
            </a:r>
            <a:r>
              <a:rPr lang="en-US" altLang="ja-JP" sz="1200" dirty="0" smtClean="0">
                <a:solidFill>
                  <a:schemeClr val="tx1"/>
                </a:solidFill>
              </a:rPr>
              <a:t>T</a:t>
            </a:r>
            <a:r>
              <a:rPr lang="ja-JP" altLang="en-US" sz="1200" dirty="0" smtClean="0">
                <a:solidFill>
                  <a:schemeClr val="tx1"/>
                </a:solidFill>
              </a:rPr>
              <a:t>細胞から提示された抗原に適応する抗体を製造するよう形態を変え、抗体を大量に産生します。形質細胞（</a:t>
            </a:r>
            <a:r>
              <a:rPr lang="en-US" altLang="ja-JP" sz="1200" dirty="0" smtClean="0">
                <a:solidFill>
                  <a:schemeClr val="tx1"/>
                </a:solidFill>
              </a:rPr>
              <a:t>B</a:t>
            </a:r>
            <a:r>
              <a:rPr lang="ja-JP" altLang="en-US" sz="1200" dirty="0" smtClean="0">
                <a:solidFill>
                  <a:schemeClr val="tx1"/>
                </a:solidFill>
              </a:rPr>
              <a:t>細胞）から放出された抗体は細菌</a:t>
            </a:r>
            <a:r>
              <a:rPr lang="ja-JP" altLang="en-US" sz="1200" dirty="0">
                <a:solidFill>
                  <a:schemeClr val="tx1"/>
                </a:solidFill>
              </a:rPr>
              <a:t>（バクテリアやウイルス）・たんぱく質</a:t>
            </a:r>
            <a:r>
              <a:rPr lang="ja-JP" altLang="en-US" sz="1200" dirty="0" smtClean="0">
                <a:solidFill>
                  <a:schemeClr val="tx1"/>
                </a:solidFill>
              </a:rPr>
              <a:t>などと結合し、無害化します。さらに抗体と結合した細菌やたんぱく質は捕食され易くなり、効率的に分解・排出されることになります。</a:t>
            </a:r>
            <a:endParaRPr lang="en-US" altLang="ja-JP" sz="1200" dirty="0" smtClean="0">
              <a:solidFill>
                <a:schemeClr val="tx1"/>
              </a:solidFill>
            </a:endParaRPr>
          </a:p>
          <a:p>
            <a:r>
              <a:rPr lang="ja-JP" altLang="en-US" sz="1200" dirty="0" smtClean="0">
                <a:solidFill>
                  <a:schemeClr val="tx1"/>
                </a:solidFill>
              </a:rPr>
              <a:t>細胞捕食による免疫を「自然免疫」と称し、特定の抗原に対応して作動する免疫を「適応免疫」と称します。適応免疫は樹状細胞・キラー</a:t>
            </a:r>
            <a:r>
              <a:rPr lang="en-US" altLang="ja-JP" sz="1200" dirty="0" smtClean="0">
                <a:solidFill>
                  <a:schemeClr val="tx1"/>
                </a:solidFill>
              </a:rPr>
              <a:t>T</a:t>
            </a:r>
            <a:r>
              <a:rPr lang="ja-JP" altLang="en-US" sz="1200" dirty="0" smtClean="0">
                <a:solidFill>
                  <a:schemeClr val="tx1"/>
                </a:solidFill>
              </a:rPr>
              <a:t>細胞などが関与する段階を「細胞性免疫」と呼び、体液中に抗体を供給することによって機能する免疫を「体液性免疫」と呼びます。</a:t>
            </a:r>
            <a:endParaRPr lang="en-US" altLang="ja-JP" sz="1200" dirty="0" smtClean="0">
              <a:solidFill>
                <a:schemeClr val="tx1"/>
              </a:solidFill>
            </a:endParaRPr>
          </a:p>
          <a:p>
            <a:endParaRPr lang="en-US" altLang="ja-JP" sz="1200" dirty="0" smtClean="0">
              <a:solidFill>
                <a:schemeClr val="tx1"/>
              </a:solidFill>
            </a:endParaRPr>
          </a:p>
          <a:p>
            <a:r>
              <a:rPr lang="ja-JP" altLang="en-US" sz="1200" dirty="0" smtClean="0">
                <a:solidFill>
                  <a:schemeClr val="tx1"/>
                </a:solidFill>
              </a:rPr>
              <a:t>抗原</a:t>
            </a:r>
            <a:r>
              <a:rPr lang="ja-JP" altLang="en-US" sz="1200" dirty="0">
                <a:solidFill>
                  <a:schemeClr val="tx1"/>
                </a:solidFill>
              </a:rPr>
              <a:t>が</a:t>
            </a:r>
            <a:r>
              <a:rPr lang="ja-JP" altLang="en-US" sz="1200" dirty="0" smtClean="0">
                <a:solidFill>
                  <a:schemeClr val="tx1"/>
                </a:solidFill>
              </a:rPr>
              <a:t>一旦体内に侵入すると上記の免疫システムが作動し、関連する食細胞やリンパ球は増殖して数を増やします。逆に抗原の処置が進むと、関与する細胞数は減少して元の状態に戻ります。（一般的に通常</a:t>
            </a:r>
            <a:r>
              <a:rPr lang="ja-JP" altLang="en-US" sz="1200" dirty="0">
                <a:solidFill>
                  <a:schemeClr val="tx1"/>
                </a:solidFill>
              </a:rPr>
              <a:t>リンパ球数は</a:t>
            </a:r>
            <a:r>
              <a:rPr lang="en-US" altLang="ja-JP" sz="1200" dirty="0">
                <a:solidFill>
                  <a:schemeClr val="tx1"/>
                </a:solidFill>
              </a:rPr>
              <a:t>1500</a:t>
            </a:r>
            <a:r>
              <a:rPr lang="ja-JP" altLang="en-US" sz="1200" dirty="0">
                <a:solidFill>
                  <a:schemeClr val="tx1"/>
                </a:solidFill>
              </a:rPr>
              <a:t>～</a:t>
            </a:r>
            <a:r>
              <a:rPr lang="en-US" altLang="ja-JP" sz="1200" dirty="0">
                <a:solidFill>
                  <a:schemeClr val="tx1"/>
                </a:solidFill>
              </a:rPr>
              <a:t>3000</a:t>
            </a:r>
            <a:r>
              <a:rPr lang="ja-JP" altLang="en-US" sz="1200" dirty="0" smtClean="0">
                <a:solidFill>
                  <a:schemeClr val="tx1"/>
                </a:solidFill>
              </a:rPr>
              <a:t>個、異常時には</a:t>
            </a:r>
            <a:r>
              <a:rPr lang="en-US" altLang="ja-JP" sz="1200" dirty="0" smtClean="0">
                <a:solidFill>
                  <a:schemeClr val="tx1"/>
                </a:solidFill>
              </a:rPr>
              <a:t>3000</a:t>
            </a:r>
            <a:r>
              <a:rPr lang="ja-JP" altLang="en-US" sz="1200" dirty="0" smtClean="0">
                <a:solidFill>
                  <a:schemeClr val="tx1"/>
                </a:solidFill>
              </a:rPr>
              <a:t>～</a:t>
            </a:r>
            <a:r>
              <a:rPr lang="en-US" altLang="ja-JP" sz="1200" dirty="0" smtClean="0">
                <a:solidFill>
                  <a:schemeClr val="tx1"/>
                </a:solidFill>
              </a:rPr>
              <a:t>8000</a:t>
            </a:r>
            <a:r>
              <a:rPr lang="ja-JP" altLang="en-US" sz="1200" dirty="0" smtClean="0">
                <a:solidFill>
                  <a:schemeClr val="tx1"/>
                </a:solidFill>
              </a:rPr>
              <a:t>個になります）　</a:t>
            </a:r>
            <a:endParaRPr lang="en-US" altLang="ja-JP" sz="1200" dirty="0" smtClean="0">
              <a:solidFill>
                <a:schemeClr val="tx1"/>
              </a:solidFill>
            </a:endParaRPr>
          </a:p>
          <a:p>
            <a:r>
              <a:rPr lang="ja-JP" altLang="en-US" sz="1200" dirty="0" smtClean="0">
                <a:solidFill>
                  <a:schemeClr val="tx1"/>
                </a:solidFill>
              </a:rPr>
              <a:t>この過程で一部の細胞（ヘルパー</a:t>
            </a:r>
            <a:r>
              <a:rPr lang="en-US" altLang="ja-JP" sz="1200" dirty="0" smtClean="0">
                <a:solidFill>
                  <a:schemeClr val="tx1"/>
                </a:solidFill>
              </a:rPr>
              <a:t>T</a:t>
            </a:r>
            <a:r>
              <a:rPr lang="ja-JP" altLang="en-US" sz="1200" dirty="0" smtClean="0">
                <a:solidFill>
                  <a:schemeClr val="tx1"/>
                </a:solidFill>
              </a:rPr>
              <a:t>細胞・キラー</a:t>
            </a:r>
            <a:r>
              <a:rPr lang="en-US" altLang="ja-JP" sz="1200" dirty="0" smtClean="0">
                <a:solidFill>
                  <a:schemeClr val="tx1"/>
                </a:solidFill>
              </a:rPr>
              <a:t>T</a:t>
            </a:r>
            <a:r>
              <a:rPr lang="ja-JP" altLang="en-US" sz="1200" dirty="0" smtClean="0">
                <a:solidFill>
                  <a:schemeClr val="tx1"/>
                </a:solidFill>
              </a:rPr>
              <a:t>細胞・</a:t>
            </a:r>
            <a:r>
              <a:rPr lang="en-US" altLang="ja-JP" sz="1200" dirty="0" smtClean="0">
                <a:solidFill>
                  <a:schemeClr val="tx1"/>
                </a:solidFill>
              </a:rPr>
              <a:t>B</a:t>
            </a:r>
            <a:r>
              <a:rPr lang="ja-JP" altLang="en-US" sz="1200" dirty="0" smtClean="0">
                <a:solidFill>
                  <a:schemeClr val="tx1"/>
                </a:solidFill>
              </a:rPr>
              <a:t>細胞など）はリンパ節や胸腺に残り、「記憶」します。これを免疫記憶と称します。免疫記憶の結果、</a:t>
            </a:r>
            <a:r>
              <a:rPr lang="ja-JP" altLang="en-US" sz="1200" dirty="0">
                <a:solidFill>
                  <a:schemeClr val="tx1"/>
                </a:solidFill>
              </a:rPr>
              <a:t>一般的に初回免疫では約７日間かかるのに対して、免疫記憶では約３日間で初回の約</a:t>
            </a:r>
            <a:r>
              <a:rPr lang="en-US" altLang="ja-JP" sz="1200" dirty="0" smtClean="0">
                <a:solidFill>
                  <a:schemeClr val="tx1"/>
                </a:solidFill>
              </a:rPr>
              <a:t>10</a:t>
            </a:r>
            <a:r>
              <a:rPr lang="ja-JP" altLang="en-US" sz="1200" dirty="0" smtClean="0">
                <a:solidFill>
                  <a:schemeClr val="tx1"/>
                </a:solidFill>
              </a:rPr>
              <a:t>倍量</a:t>
            </a:r>
            <a:r>
              <a:rPr lang="ja-JP" altLang="en-US" sz="1200" dirty="0">
                <a:solidFill>
                  <a:schemeClr val="tx1"/>
                </a:solidFill>
              </a:rPr>
              <a:t>の抗体が産生されると言われています。</a:t>
            </a:r>
          </a:p>
          <a:p>
            <a:endParaRPr lang="en-US" altLang="ja-JP" sz="1200" dirty="0" smtClean="0">
              <a:solidFill>
                <a:schemeClr val="tx1"/>
              </a:solidFill>
            </a:endParaRPr>
          </a:p>
          <a:p>
            <a:r>
              <a:rPr lang="ja-JP" altLang="en-US" sz="1200" dirty="0" smtClean="0">
                <a:solidFill>
                  <a:schemeClr val="tx1"/>
                </a:solidFill>
              </a:rPr>
              <a:t>病気は多種類あります。これは抗原が多様であることと同じです。ゆえにこれに対応する抗体も多様なものが必要となります。抗体は多様性を持つと同時に抗原個々にのみ結合する特異性の性質を併せ持ちます。</a:t>
            </a:r>
            <a:endParaRPr lang="en-US" altLang="ja-JP" sz="1200" dirty="0" smtClean="0">
              <a:solidFill>
                <a:schemeClr val="tx1"/>
              </a:solidFill>
            </a:endParaRPr>
          </a:p>
          <a:p>
            <a:r>
              <a:rPr lang="ja-JP" altLang="en-US" sz="1200" dirty="0" smtClean="0">
                <a:solidFill>
                  <a:schemeClr val="tx1"/>
                </a:solidFill>
              </a:rPr>
              <a:t>また抗原に対応する抗体の結合部分（エピトープ）はランダムに作製されると考えれていますので、一部は自身を抗原とみなして攻撃する可能性があります。これを防ぐ手段として、抗体を教育するシステムが用意されています。胸腺（鳥類ではファブリキュース嚢）で「自己寛容」の特性を獲得し、これにパスしたリンパ球のみが血液中を循環することになります。</a:t>
            </a:r>
            <a:endParaRPr lang="en-US" altLang="ja-JP" sz="1200" dirty="0" smtClean="0">
              <a:solidFill>
                <a:schemeClr val="tx1"/>
              </a:solidFill>
            </a:endParaRPr>
          </a:p>
          <a:p>
            <a:endParaRPr lang="en-US" altLang="ja-JP" sz="1200" dirty="0">
              <a:solidFill>
                <a:schemeClr val="tx1"/>
              </a:solidFill>
            </a:endParaRPr>
          </a:p>
          <a:p>
            <a:r>
              <a:rPr lang="ja-JP" altLang="en-US" sz="1200" dirty="0" smtClean="0">
                <a:solidFill>
                  <a:schemeClr val="tx1"/>
                </a:solidFill>
              </a:rPr>
              <a:t>次項以下に抗体の特性について細術します。</a:t>
            </a:r>
            <a:endParaRPr lang="en-US" altLang="ja-JP" sz="1200" dirty="0">
              <a:solidFill>
                <a:schemeClr val="tx1"/>
              </a:solidFill>
            </a:endParaRPr>
          </a:p>
        </p:txBody>
      </p:sp>
      <p:grpSp>
        <p:nvGrpSpPr>
          <p:cNvPr id="41" name="グループ化 40"/>
          <p:cNvGrpSpPr/>
          <p:nvPr/>
        </p:nvGrpSpPr>
        <p:grpSpPr>
          <a:xfrm>
            <a:off x="408135" y="7480558"/>
            <a:ext cx="6396237" cy="1775446"/>
            <a:chOff x="339660" y="7172333"/>
            <a:chExt cx="6396237" cy="1775446"/>
          </a:xfrm>
        </p:grpSpPr>
        <p:sp>
          <p:nvSpPr>
            <p:cNvPr id="15" name="正方形/長方形 14"/>
            <p:cNvSpPr/>
            <p:nvPr/>
          </p:nvSpPr>
          <p:spPr>
            <a:xfrm>
              <a:off x="2254361" y="8550407"/>
              <a:ext cx="1230022" cy="3973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樹状細胞</a:t>
              </a:r>
              <a:endParaRPr kumimoji="1" lang="ja-JP" altLang="en-US" sz="1400" dirty="0">
                <a:solidFill>
                  <a:sysClr val="windowText" lastClr="000000"/>
                </a:solidFill>
              </a:endParaRPr>
            </a:p>
          </p:txBody>
        </p:sp>
        <p:sp>
          <p:nvSpPr>
            <p:cNvPr id="16" name="正方形/長方形 15"/>
            <p:cNvSpPr/>
            <p:nvPr/>
          </p:nvSpPr>
          <p:spPr>
            <a:xfrm>
              <a:off x="4008992" y="8182436"/>
              <a:ext cx="1659986" cy="3247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ヘルパー</a:t>
              </a:r>
              <a:r>
                <a:rPr kumimoji="1" lang="en-US" altLang="ja-JP" sz="1400" dirty="0" smtClean="0">
                  <a:solidFill>
                    <a:sysClr val="windowText" lastClr="000000"/>
                  </a:solidFill>
                </a:rPr>
                <a:t>T</a:t>
              </a:r>
              <a:r>
                <a:rPr kumimoji="1" lang="ja-JP" altLang="en-US" sz="1400" dirty="0" smtClean="0">
                  <a:solidFill>
                    <a:sysClr val="windowText" lastClr="000000"/>
                  </a:solidFill>
                </a:rPr>
                <a:t>細胞</a:t>
              </a:r>
              <a:endParaRPr kumimoji="1" lang="ja-JP" altLang="en-US" sz="1400" dirty="0">
                <a:solidFill>
                  <a:sysClr val="windowText" lastClr="000000"/>
                </a:solidFill>
              </a:endParaRPr>
            </a:p>
          </p:txBody>
        </p:sp>
        <p:sp>
          <p:nvSpPr>
            <p:cNvPr id="17" name="正方形/長方形 16"/>
            <p:cNvSpPr/>
            <p:nvPr/>
          </p:nvSpPr>
          <p:spPr>
            <a:xfrm>
              <a:off x="4008992" y="8363060"/>
              <a:ext cx="1659987" cy="4275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キラー</a:t>
              </a:r>
              <a:r>
                <a:rPr kumimoji="1" lang="en-US" altLang="ja-JP" sz="1400" dirty="0" smtClean="0">
                  <a:solidFill>
                    <a:sysClr val="windowText" lastClr="000000"/>
                  </a:solidFill>
                </a:rPr>
                <a:t>T</a:t>
              </a:r>
              <a:r>
                <a:rPr kumimoji="1" lang="ja-JP" altLang="en-US" sz="1400" dirty="0" smtClean="0">
                  <a:solidFill>
                    <a:sysClr val="windowText" lastClr="000000"/>
                  </a:solidFill>
                </a:rPr>
                <a:t>細胞</a:t>
              </a:r>
              <a:endParaRPr kumimoji="1" lang="ja-JP" altLang="en-US" sz="1400" dirty="0">
                <a:solidFill>
                  <a:sysClr val="windowText" lastClr="000000"/>
                </a:solidFill>
              </a:endParaRPr>
            </a:p>
          </p:txBody>
        </p:sp>
        <p:sp>
          <p:nvSpPr>
            <p:cNvPr id="19" name="正方形/長方形 18"/>
            <p:cNvSpPr/>
            <p:nvPr/>
          </p:nvSpPr>
          <p:spPr>
            <a:xfrm>
              <a:off x="5619802" y="7902996"/>
              <a:ext cx="1116095" cy="377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Ｂ細胞</a:t>
              </a:r>
              <a:endParaRPr kumimoji="1" lang="ja-JP" altLang="en-US" sz="1400" dirty="0">
                <a:solidFill>
                  <a:sysClr val="windowText" lastClr="000000"/>
                </a:solidFill>
              </a:endParaRPr>
            </a:p>
          </p:txBody>
        </p:sp>
        <p:sp>
          <p:nvSpPr>
            <p:cNvPr id="21" name="正方形/長方形 20"/>
            <p:cNvSpPr/>
            <p:nvPr/>
          </p:nvSpPr>
          <p:spPr>
            <a:xfrm>
              <a:off x="2304000" y="7905927"/>
              <a:ext cx="910467" cy="3973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食細胞</a:t>
              </a:r>
              <a:endParaRPr kumimoji="1" lang="ja-JP" altLang="en-US" sz="1400" dirty="0">
                <a:solidFill>
                  <a:sysClr val="windowText" lastClr="000000"/>
                </a:solidFill>
              </a:endParaRPr>
            </a:p>
          </p:txBody>
        </p:sp>
        <p:sp>
          <p:nvSpPr>
            <p:cNvPr id="22" name="正方形/長方形 21"/>
            <p:cNvSpPr/>
            <p:nvPr/>
          </p:nvSpPr>
          <p:spPr>
            <a:xfrm>
              <a:off x="2335718" y="8105968"/>
              <a:ext cx="1427277" cy="3973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マクロファージ</a:t>
              </a:r>
              <a:endParaRPr kumimoji="1" lang="ja-JP" altLang="en-US" sz="1400" dirty="0">
                <a:solidFill>
                  <a:sysClr val="windowText" lastClr="000000"/>
                </a:solidFill>
              </a:endParaRPr>
            </a:p>
          </p:txBody>
        </p:sp>
        <p:sp>
          <p:nvSpPr>
            <p:cNvPr id="23" name="正方形/長方形 22"/>
            <p:cNvSpPr/>
            <p:nvPr/>
          </p:nvSpPr>
          <p:spPr>
            <a:xfrm>
              <a:off x="2241712" y="8308621"/>
              <a:ext cx="1105549" cy="3973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好中球</a:t>
              </a:r>
              <a:endParaRPr kumimoji="1" lang="ja-JP" altLang="en-US" sz="1400" dirty="0">
                <a:solidFill>
                  <a:sysClr val="windowText" lastClr="000000"/>
                </a:solidFill>
              </a:endParaRPr>
            </a:p>
          </p:txBody>
        </p:sp>
        <p:sp>
          <p:nvSpPr>
            <p:cNvPr id="26" name="正方形/長方形 25"/>
            <p:cNvSpPr/>
            <p:nvPr/>
          </p:nvSpPr>
          <p:spPr>
            <a:xfrm>
              <a:off x="2206206" y="7460133"/>
              <a:ext cx="1236925" cy="465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HGP明朝E" panose="02020900000000000000" pitchFamily="18" charset="-128"/>
                  <a:ea typeface="HGP明朝E" panose="02020900000000000000" pitchFamily="18" charset="-128"/>
                </a:rPr>
                <a:t>抗原の捕食</a:t>
              </a:r>
              <a:endParaRPr kumimoji="1" lang="ja-JP" altLang="en-US" sz="1400" dirty="0">
                <a:solidFill>
                  <a:sysClr val="windowText" lastClr="000000"/>
                </a:solidFill>
                <a:latin typeface="HGP明朝E" panose="02020900000000000000" pitchFamily="18" charset="-128"/>
                <a:ea typeface="HGP明朝E" panose="02020900000000000000" pitchFamily="18" charset="-128"/>
              </a:endParaRPr>
            </a:p>
          </p:txBody>
        </p:sp>
        <p:sp>
          <p:nvSpPr>
            <p:cNvPr id="28" name="正方形/長方形 27"/>
            <p:cNvSpPr/>
            <p:nvPr/>
          </p:nvSpPr>
          <p:spPr>
            <a:xfrm>
              <a:off x="3540641" y="7503759"/>
              <a:ext cx="1659987" cy="377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HGP明朝E" panose="02020900000000000000" pitchFamily="18" charset="-128"/>
                  <a:ea typeface="HGP明朝E" panose="02020900000000000000" pitchFamily="18" charset="-128"/>
                </a:rPr>
                <a:t>細胞性免疫</a:t>
              </a:r>
              <a:endParaRPr kumimoji="1" lang="ja-JP" altLang="en-US" sz="1400" dirty="0">
                <a:solidFill>
                  <a:sysClr val="windowText" lastClr="000000"/>
                </a:solidFill>
                <a:latin typeface="HGP明朝E" panose="02020900000000000000" pitchFamily="18" charset="-128"/>
                <a:ea typeface="HGP明朝E" panose="02020900000000000000" pitchFamily="18" charset="-128"/>
              </a:endParaRPr>
            </a:p>
          </p:txBody>
        </p:sp>
        <p:sp>
          <p:nvSpPr>
            <p:cNvPr id="29" name="正方形/長方形 28"/>
            <p:cNvSpPr/>
            <p:nvPr/>
          </p:nvSpPr>
          <p:spPr>
            <a:xfrm>
              <a:off x="5200628" y="7504981"/>
              <a:ext cx="1457436" cy="339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HGP明朝E" panose="02020900000000000000" pitchFamily="18" charset="-128"/>
                  <a:ea typeface="HGP明朝E" panose="02020900000000000000" pitchFamily="18" charset="-128"/>
                </a:rPr>
                <a:t>体液性免疫</a:t>
              </a:r>
              <a:endParaRPr kumimoji="1" lang="ja-JP" altLang="en-US" sz="1400" dirty="0">
                <a:solidFill>
                  <a:sysClr val="windowText" lastClr="000000"/>
                </a:solidFill>
                <a:latin typeface="HGP明朝E" panose="02020900000000000000" pitchFamily="18" charset="-128"/>
                <a:ea typeface="HGP明朝E" panose="02020900000000000000" pitchFamily="18" charset="-128"/>
              </a:endParaRPr>
            </a:p>
          </p:txBody>
        </p:sp>
        <p:sp>
          <p:nvSpPr>
            <p:cNvPr id="31" name="正方形/長方形 30"/>
            <p:cNvSpPr/>
            <p:nvPr/>
          </p:nvSpPr>
          <p:spPr>
            <a:xfrm>
              <a:off x="5807913" y="8203608"/>
              <a:ext cx="677223" cy="3189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抗体</a:t>
              </a:r>
              <a:endParaRPr kumimoji="1" lang="ja-JP" altLang="en-US" sz="1400" dirty="0">
                <a:solidFill>
                  <a:sysClr val="windowText" lastClr="000000"/>
                </a:solidFill>
              </a:endParaRPr>
            </a:p>
          </p:txBody>
        </p:sp>
        <p:sp>
          <p:nvSpPr>
            <p:cNvPr id="32" name="フリーフォーム 31"/>
            <p:cNvSpPr/>
            <p:nvPr/>
          </p:nvSpPr>
          <p:spPr>
            <a:xfrm>
              <a:off x="5929346" y="8562768"/>
              <a:ext cx="264252" cy="260356"/>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864701" y="7899242"/>
              <a:ext cx="1230022" cy="3973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樹状細胞</a:t>
              </a:r>
              <a:endParaRPr kumimoji="1" lang="ja-JP" altLang="en-US" sz="1400" dirty="0">
                <a:solidFill>
                  <a:sysClr val="windowText" lastClr="000000"/>
                </a:solidFill>
              </a:endParaRPr>
            </a:p>
          </p:txBody>
        </p:sp>
        <p:sp>
          <p:nvSpPr>
            <p:cNvPr id="34" name="爆発 2 33"/>
            <p:cNvSpPr/>
            <p:nvPr/>
          </p:nvSpPr>
          <p:spPr>
            <a:xfrm>
              <a:off x="339660" y="7172333"/>
              <a:ext cx="1435512" cy="1336011"/>
            </a:xfrm>
            <a:prstGeom prst="irregularSeal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抗原</a:t>
              </a:r>
              <a:endParaRPr kumimoji="1" lang="ja-JP" altLang="en-US" dirty="0">
                <a:solidFill>
                  <a:schemeClr val="tx1"/>
                </a:solidFill>
              </a:endParaRPr>
            </a:p>
          </p:txBody>
        </p:sp>
        <p:sp>
          <p:nvSpPr>
            <p:cNvPr id="38" name="右矢印 37"/>
            <p:cNvSpPr/>
            <p:nvPr/>
          </p:nvSpPr>
          <p:spPr>
            <a:xfrm>
              <a:off x="1985957" y="7591876"/>
              <a:ext cx="292608" cy="25276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右矢印 38"/>
            <p:cNvSpPr/>
            <p:nvPr/>
          </p:nvSpPr>
          <p:spPr>
            <a:xfrm>
              <a:off x="3450846" y="7587575"/>
              <a:ext cx="292608" cy="25276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a:off x="5005530" y="7566299"/>
              <a:ext cx="292608" cy="25276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584117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p:cNvGrpSpPr/>
          <p:nvPr/>
        </p:nvGrpSpPr>
        <p:grpSpPr>
          <a:xfrm>
            <a:off x="707172" y="4759759"/>
            <a:ext cx="4156335" cy="3064892"/>
            <a:chOff x="2887794" y="4280445"/>
            <a:chExt cx="3287726" cy="2440435"/>
          </a:xfrm>
        </p:grpSpPr>
        <p:sp>
          <p:nvSpPr>
            <p:cNvPr id="20" name="円/楕円 19"/>
            <p:cNvSpPr/>
            <p:nvPr/>
          </p:nvSpPr>
          <p:spPr>
            <a:xfrm>
              <a:off x="4774252" y="6173731"/>
              <a:ext cx="401578" cy="36520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抗原</a:t>
              </a:r>
              <a:endParaRPr kumimoji="1" lang="ja-JP" altLang="en-US" sz="1200" dirty="0">
                <a:solidFill>
                  <a:schemeClr val="tx1"/>
                </a:solidFill>
              </a:endParaRPr>
            </a:p>
          </p:txBody>
        </p:sp>
        <p:sp>
          <p:nvSpPr>
            <p:cNvPr id="21" name="円/楕円 20"/>
            <p:cNvSpPr/>
            <p:nvPr/>
          </p:nvSpPr>
          <p:spPr>
            <a:xfrm>
              <a:off x="4747558" y="5398280"/>
              <a:ext cx="400219" cy="38680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抗体</a:t>
              </a:r>
              <a:endParaRPr kumimoji="1" lang="ja-JP" altLang="en-US" sz="1200" dirty="0">
                <a:solidFill>
                  <a:schemeClr val="tx1"/>
                </a:solidFill>
              </a:endParaRPr>
            </a:p>
          </p:txBody>
        </p:sp>
        <p:sp>
          <p:nvSpPr>
            <p:cNvPr id="22" name="円/楕円 21"/>
            <p:cNvSpPr/>
            <p:nvPr/>
          </p:nvSpPr>
          <p:spPr>
            <a:xfrm>
              <a:off x="4738693" y="4649530"/>
              <a:ext cx="401578" cy="36520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抗原</a:t>
              </a:r>
              <a:endParaRPr kumimoji="1" lang="ja-JP" altLang="en-US" sz="1200" dirty="0">
                <a:solidFill>
                  <a:schemeClr val="tx1"/>
                </a:solidFill>
              </a:endParaRPr>
            </a:p>
          </p:txBody>
        </p:sp>
        <p:sp>
          <p:nvSpPr>
            <p:cNvPr id="23" name="円/楕円 22"/>
            <p:cNvSpPr/>
            <p:nvPr/>
          </p:nvSpPr>
          <p:spPr>
            <a:xfrm>
              <a:off x="5437652" y="4980120"/>
              <a:ext cx="401578" cy="36520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抗原</a:t>
              </a:r>
              <a:endParaRPr kumimoji="1" lang="ja-JP" altLang="en-US" sz="1200" dirty="0">
                <a:solidFill>
                  <a:schemeClr val="tx1"/>
                </a:solidFill>
              </a:endParaRPr>
            </a:p>
          </p:txBody>
        </p:sp>
        <p:sp>
          <p:nvSpPr>
            <p:cNvPr id="24" name="円/楕円 23"/>
            <p:cNvSpPr/>
            <p:nvPr/>
          </p:nvSpPr>
          <p:spPr>
            <a:xfrm>
              <a:off x="4026773" y="5750251"/>
              <a:ext cx="401578" cy="36520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抗原</a:t>
              </a:r>
              <a:endParaRPr kumimoji="1" lang="ja-JP" altLang="en-US" sz="1200" dirty="0">
                <a:solidFill>
                  <a:schemeClr val="tx1"/>
                </a:solidFill>
              </a:endParaRPr>
            </a:p>
          </p:txBody>
        </p:sp>
        <p:sp>
          <p:nvSpPr>
            <p:cNvPr id="25" name="円/楕円 24"/>
            <p:cNvSpPr/>
            <p:nvPr/>
          </p:nvSpPr>
          <p:spPr>
            <a:xfrm>
              <a:off x="4052049" y="4988252"/>
              <a:ext cx="401578" cy="36520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抗原</a:t>
              </a:r>
              <a:endParaRPr kumimoji="1" lang="ja-JP" altLang="en-US" sz="1200" dirty="0">
                <a:solidFill>
                  <a:schemeClr val="tx1"/>
                </a:solidFill>
              </a:endParaRPr>
            </a:p>
          </p:txBody>
        </p:sp>
        <p:sp>
          <p:nvSpPr>
            <p:cNvPr id="26" name="円/楕円 25"/>
            <p:cNvSpPr/>
            <p:nvPr/>
          </p:nvSpPr>
          <p:spPr>
            <a:xfrm>
              <a:off x="5468102" y="5829375"/>
              <a:ext cx="401578" cy="36520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抗原</a:t>
              </a:r>
              <a:endParaRPr kumimoji="1" lang="ja-JP" altLang="en-US" sz="1200" dirty="0">
                <a:solidFill>
                  <a:schemeClr val="tx1"/>
                </a:solidFill>
              </a:endParaRPr>
            </a:p>
          </p:txBody>
        </p:sp>
        <p:sp>
          <p:nvSpPr>
            <p:cNvPr id="27" name="フリーフォーム 26"/>
            <p:cNvSpPr/>
            <p:nvPr/>
          </p:nvSpPr>
          <p:spPr>
            <a:xfrm>
              <a:off x="5335692" y="5731521"/>
              <a:ext cx="161731" cy="230155"/>
            </a:xfrm>
            <a:custGeom>
              <a:avLst/>
              <a:gdLst>
                <a:gd name="connsiteX0" fmla="*/ 161731 w 161731"/>
                <a:gd name="connsiteY0" fmla="*/ 0 h 230155"/>
                <a:gd name="connsiteX1" fmla="*/ 0 w 161731"/>
                <a:gd name="connsiteY1" fmla="*/ 230155 h 230155"/>
                <a:gd name="connsiteX2" fmla="*/ 0 w 161731"/>
                <a:gd name="connsiteY2" fmla="*/ 230155 h 230155"/>
              </a:gdLst>
              <a:ahLst/>
              <a:cxnLst>
                <a:cxn ang="0">
                  <a:pos x="connsiteX0" y="connsiteY0"/>
                </a:cxn>
                <a:cxn ang="0">
                  <a:pos x="connsiteX1" y="connsiteY1"/>
                </a:cxn>
                <a:cxn ang="0">
                  <a:pos x="connsiteX2" y="connsiteY2"/>
                </a:cxn>
              </a:cxnLst>
              <a:rect l="l" t="t" r="r" b="b"/>
              <a:pathLst>
                <a:path w="161731" h="230155">
                  <a:moveTo>
                    <a:pt x="161731" y="0"/>
                  </a:moveTo>
                  <a:lnTo>
                    <a:pt x="0" y="230155"/>
                  </a:lnTo>
                  <a:lnTo>
                    <a:pt x="0" y="230155"/>
                  </a:ln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27"/>
            <p:cNvSpPr/>
            <p:nvPr/>
          </p:nvSpPr>
          <p:spPr>
            <a:xfrm rot="6815148">
              <a:off x="4617129" y="5658881"/>
              <a:ext cx="161731" cy="230155"/>
            </a:xfrm>
            <a:custGeom>
              <a:avLst/>
              <a:gdLst>
                <a:gd name="connsiteX0" fmla="*/ 161731 w 161731"/>
                <a:gd name="connsiteY0" fmla="*/ 0 h 230155"/>
                <a:gd name="connsiteX1" fmla="*/ 0 w 161731"/>
                <a:gd name="connsiteY1" fmla="*/ 230155 h 230155"/>
                <a:gd name="connsiteX2" fmla="*/ 0 w 161731"/>
                <a:gd name="connsiteY2" fmla="*/ 230155 h 230155"/>
              </a:gdLst>
              <a:ahLst/>
              <a:cxnLst>
                <a:cxn ang="0">
                  <a:pos x="connsiteX0" y="connsiteY0"/>
                </a:cxn>
                <a:cxn ang="0">
                  <a:pos x="connsiteX1" y="connsiteY1"/>
                </a:cxn>
                <a:cxn ang="0">
                  <a:pos x="connsiteX2" y="connsiteY2"/>
                </a:cxn>
              </a:cxnLst>
              <a:rect l="l" t="t" r="r" b="b"/>
              <a:pathLst>
                <a:path w="161731" h="230155">
                  <a:moveTo>
                    <a:pt x="161731" y="0"/>
                  </a:moveTo>
                  <a:lnTo>
                    <a:pt x="0" y="230155"/>
                  </a:lnTo>
                  <a:lnTo>
                    <a:pt x="0" y="230155"/>
                  </a:ln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2887794" y="6194576"/>
              <a:ext cx="2049864" cy="3695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免疫沈降線</a:t>
              </a:r>
              <a:endParaRPr kumimoji="1" lang="ja-JP" altLang="en-US" sz="1200" dirty="0">
                <a:solidFill>
                  <a:schemeClr val="tx1"/>
                </a:solidFill>
              </a:endParaRPr>
            </a:p>
          </p:txBody>
        </p:sp>
        <p:cxnSp>
          <p:nvCxnSpPr>
            <p:cNvPr id="30" name="直線矢印コネクタ 29"/>
            <p:cNvCxnSpPr/>
            <p:nvPr/>
          </p:nvCxnSpPr>
          <p:spPr>
            <a:xfrm flipV="1">
              <a:off x="4227562" y="5894114"/>
              <a:ext cx="438993" cy="518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H="1">
              <a:off x="4743260" y="5005977"/>
              <a:ext cx="86734" cy="106681"/>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flipH="1">
              <a:off x="4625735" y="4927107"/>
              <a:ext cx="112958" cy="75802"/>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H="1">
              <a:off x="4937658" y="5031110"/>
              <a:ext cx="1824" cy="125044"/>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5067943" y="4998620"/>
              <a:ext cx="78846" cy="114038"/>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5150781" y="4927107"/>
              <a:ext cx="109487" cy="7887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H="1" flipV="1">
              <a:off x="4661074" y="5407563"/>
              <a:ext cx="96524" cy="65892"/>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flipV="1">
              <a:off x="4851973" y="5270254"/>
              <a:ext cx="35535" cy="102116"/>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5055888" y="5275526"/>
              <a:ext cx="84383" cy="12230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V="1">
              <a:off x="5155316" y="5496207"/>
              <a:ext cx="138479" cy="31173"/>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5121911" y="5723278"/>
              <a:ext cx="102176" cy="10139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V="1">
              <a:off x="5173000" y="4717446"/>
              <a:ext cx="120795" cy="39792"/>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5100918" y="4571514"/>
              <a:ext cx="104606" cy="84536"/>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flipV="1">
              <a:off x="4947667" y="4474565"/>
              <a:ext cx="10719" cy="137435"/>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H="1" flipV="1">
              <a:off x="4673440" y="4574635"/>
              <a:ext cx="110283" cy="82073"/>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H="1" flipV="1">
              <a:off x="4575451" y="4788325"/>
              <a:ext cx="130616" cy="10427"/>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3723550" y="4280445"/>
              <a:ext cx="2451970" cy="24404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4229921" y="5170475"/>
              <a:ext cx="825967" cy="286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拡散</a:t>
              </a:r>
              <a:endParaRPr kumimoji="1" lang="ja-JP" altLang="en-US" sz="1100" dirty="0">
                <a:solidFill>
                  <a:schemeClr val="tx1"/>
                </a:solidFill>
              </a:endParaRPr>
            </a:p>
          </p:txBody>
        </p:sp>
        <p:sp>
          <p:nvSpPr>
            <p:cNvPr id="48" name="正方形/長方形 47"/>
            <p:cNvSpPr/>
            <p:nvPr/>
          </p:nvSpPr>
          <p:spPr>
            <a:xfrm>
              <a:off x="4918242" y="4286839"/>
              <a:ext cx="825967" cy="2861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拡散</a:t>
              </a:r>
              <a:endParaRPr kumimoji="1" lang="ja-JP" altLang="en-US" sz="1100" dirty="0">
                <a:solidFill>
                  <a:schemeClr val="tx1"/>
                </a:solidFill>
              </a:endParaRPr>
            </a:p>
          </p:txBody>
        </p:sp>
      </p:grpSp>
      <p:grpSp>
        <p:nvGrpSpPr>
          <p:cNvPr id="84" name="グループ化 83"/>
          <p:cNvGrpSpPr/>
          <p:nvPr/>
        </p:nvGrpSpPr>
        <p:grpSpPr>
          <a:xfrm>
            <a:off x="299162" y="1275922"/>
            <a:ext cx="6529460" cy="2133296"/>
            <a:chOff x="299162" y="1275922"/>
            <a:chExt cx="6529460" cy="2133296"/>
          </a:xfrm>
        </p:grpSpPr>
        <p:sp>
          <p:nvSpPr>
            <p:cNvPr id="9" name="正方形/長方形 8"/>
            <p:cNvSpPr/>
            <p:nvPr/>
          </p:nvSpPr>
          <p:spPr>
            <a:xfrm>
              <a:off x="797313" y="2853760"/>
              <a:ext cx="1085893" cy="1913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特異抗体</a:t>
              </a:r>
              <a:endParaRPr kumimoji="1" lang="ja-JP" altLang="en-US" sz="1400" dirty="0">
                <a:solidFill>
                  <a:sysClr val="windowText" lastClr="000000"/>
                </a:solidFill>
              </a:endParaRPr>
            </a:p>
          </p:txBody>
        </p:sp>
        <p:grpSp>
          <p:nvGrpSpPr>
            <p:cNvPr id="49" name="グループ化 48"/>
            <p:cNvGrpSpPr/>
            <p:nvPr/>
          </p:nvGrpSpPr>
          <p:grpSpPr>
            <a:xfrm>
              <a:off x="299162" y="2592037"/>
              <a:ext cx="884047" cy="817181"/>
              <a:chOff x="299162" y="2396507"/>
              <a:chExt cx="1186354" cy="1012712"/>
            </a:xfrm>
          </p:grpSpPr>
          <p:sp>
            <p:nvSpPr>
              <p:cNvPr id="6" name="フリーフォーム 5"/>
              <p:cNvSpPr/>
              <p:nvPr/>
            </p:nvSpPr>
            <p:spPr>
              <a:xfrm>
                <a:off x="485622" y="2396507"/>
                <a:ext cx="787291" cy="59932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99162" y="2989465"/>
                <a:ext cx="1186354" cy="4197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grpSp>
        <p:grpSp>
          <p:nvGrpSpPr>
            <p:cNvPr id="76" name="グループ化 75"/>
            <p:cNvGrpSpPr/>
            <p:nvPr/>
          </p:nvGrpSpPr>
          <p:grpSpPr>
            <a:xfrm>
              <a:off x="1850244" y="2287553"/>
              <a:ext cx="1081265" cy="1119383"/>
              <a:chOff x="1850244" y="2287553"/>
              <a:chExt cx="1081265" cy="1119383"/>
            </a:xfrm>
          </p:grpSpPr>
          <p:sp>
            <p:nvSpPr>
              <p:cNvPr id="171" name="正方形/長方形 170"/>
              <p:cNvSpPr/>
              <p:nvPr/>
            </p:nvSpPr>
            <p:spPr>
              <a:xfrm>
                <a:off x="2247628" y="2287553"/>
                <a:ext cx="683881" cy="2030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抗原</a:t>
                </a:r>
                <a:endParaRPr kumimoji="1" lang="ja-JP" altLang="en-US" sz="1400" dirty="0">
                  <a:solidFill>
                    <a:sysClr val="windowText" lastClr="000000"/>
                  </a:solidFill>
                </a:endParaRPr>
              </a:p>
            </p:txBody>
          </p:sp>
          <p:sp>
            <p:nvSpPr>
              <p:cNvPr id="170" name="フリーフォーム 169"/>
              <p:cNvSpPr/>
              <p:nvPr/>
            </p:nvSpPr>
            <p:spPr>
              <a:xfrm rot="19679304">
                <a:off x="2482882" y="2537265"/>
                <a:ext cx="159638" cy="135004"/>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267" h="560223">
                    <a:moveTo>
                      <a:pt x="236430" y="5276"/>
                    </a:moveTo>
                    <a:cubicBezTo>
                      <a:pt x="172689" y="-8631"/>
                      <a:pt x="180801" y="150143"/>
                      <a:pt x="149510" y="206931"/>
                    </a:cubicBezTo>
                    <a:cubicBezTo>
                      <a:pt x="118219" y="263719"/>
                      <a:pt x="1166" y="337311"/>
                      <a:pt x="7" y="391202"/>
                    </a:cubicBezTo>
                    <a:cubicBezTo>
                      <a:pt x="-1152" y="445093"/>
                      <a:pt x="147771" y="392362"/>
                      <a:pt x="205138" y="419017"/>
                    </a:cubicBezTo>
                    <a:cubicBezTo>
                      <a:pt x="262505" y="445673"/>
                      <a:pt x="299012" y="598651"/>
                      <a:pt x="344211" y="551135"/>
                    </a:cubicBezTo>
                    <a:cubicBezTo>
                      <a:pt x="486760" y="479281"/>
                      <a:pt x="479805" y="400474"/>
                      <a:pt x="469375" y="231269"/>
                    </a:cubicBezTo>
                    <a:cubicBezTo>
                      <a:pt x="500666" y="52793"/>
                      <a:pt x="330304" y="-21379"/>
                      <a:pt x="236430" y="5276"/>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1" name="フリーフォーム 200"/>
              <p:cNvSpPr/>
              <p:nvPr/>
            </p:nvSpPr>
            <p:spPr>
              <a:xfrm>
                <a:off x="1986670" y="2621123"/>
                <a:ext cx="576031" cy="46504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3" name="正方形/長方形 202"/>
              <p:cNvSpPr/>
              <p:nvPr/>
            </p:nvSpPr>
            <p:spPr>
              <a:xfrm>
                <a:off x="1850244" y="3081228"/>
                <a:ext cx="868010" cy="3257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grpSp>
        <p:grpSp>
          <p:nvGrpSpPr>
            <p:cNvPr id="74" name="グループ化 73"/>
            <p:cNvGrpSpPr/>
            <p:nvPr/>
          </p:nvGrpSpPr>
          <p:grpSpPr>
            <a:xfrm>
              <a:off x="3390541" y="1724652"/>
              <a:ext cx="1204593" cy="1675701"/>
              <a:chOff x="3390541" y="1724652"/>
              <a:chExt cx="1204593" cy="1675701"/>
            </a:xfrm>
          </p:grpSpPr>
          <p:sp>
            <p:nvSpPr>
              <p:cNvPr id="178" name="正方形/長方形 177"/>
              <p:cNvSpPr/>
              <p:nvPr/>
            </p:nvSpPr>
            <p:spPr>
              <a:xfrm>
                <a:off x="3544594" y="1724652"/>
                <a:ext cx="1003356" cy="274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標識抗体</a:t>
                </a:r>
                <a:endParaRPr kumimoji="1" lang="ja-JP" altLang="en-US" sz="1400" dirty="0">
                  <a:solidFill>
                    <a:sysClr val="windowText" lastClr="000000"/>
                  </a:solidFill>
                </a:endParaRPr>
              </a:p>
            </p:txBody>
          </p:sp>
          <p:grpSp>
            <p:nvGrpSpPr>
              <p:cNvPr id="218" name="グループ化 217"/>
              <p:cNvGrpSpPr/>
              <p:nvPr/>
            </p:nvGrpSpPr>
            <p:grpSpPr>
              <a:xfrm>
                <a:off x="3390541" y="1996265"/>
                <a:ext cx="1204593" cy="1404088"/>
                <a:chOff x="3599349" y="1583012"/>
                <a:chExt cx="1646379" cy="1809510"/>
              </a:xfrm>
            </p:grpSpPr>
            <p:sp>
              <p:nvSpPr>
                <p:cNvPr id="219" name="フリーフォーム 218"/>
                <p:cNvSpPr/>
                <p:nvPr/>
              </p:nvSpPr>
              <p:spPr>
                <a:xfrm rot="19679304">
                  <a:off x="4464008" y="2271739"/>
                  <a:ext cx="218185" cy="173985"/>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267" h="560223">
                      <a:moveTo>
                        <a:pt x="236430" y="5276"/>
                      </a:moveTo>
                      <a:cubicBezTo>
                        <a:pt x="172689" y="-8631"/>
                        <a:pt x="180801" y="150143"/>
                        <a:pt x="149510" y="206931"/>
                      </a:cubicBezTo>
                      <a:cubicBezTo>
                        <a:pt x="118219" y="263719"/>
                        <a:pt x="1166" y="337311"/>
                        <a:pt x="7" y="391202"/>
                      </a:cubicBezTo>
                      <a:cubicBezTo>
                        <a:pt x="-1152" y="445093"/>
                        <a:pt x="147771" y="392362"/>
                        <a:pt x="205138" y="419017"/>
                      </a:cubicBezTo>
                      <a:cubicBezTo>
                        <a:pt x="262505" y="445673"/>
                        <a:pt x="299012" y="598651"/>
                        <a:pt x="344211" y="551135"/>
                      </a:cubicBezTo>
                      <a:cubicBezTo>
                        <a:pt x="486760" y="479281"/>
                        <a:pt x="479805" y="400474"/>
                        <a:pt x="469375" y="231269"/>
                      </a:cubicBezTo>
                      <a:cubicBezTo>
                        <a:pt x="500666" y="52793"/>
                        <a:pt x="330304" y="-21379"/>
                        <a:pt x="236430" y="5276"/>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0" name="グループ化 219"/>
                <p:cNvGrpSpPr/>
                <p:nvPr/>
              </p:nvGrpSpPr>
              <p:grpSpPr>
                <a:xfrm>
                  <a:off x="4513193" y="1583012"/>
                  <a:ext cx="732535" cy="644126"/>
                  <a:chOff x="3729702" y="4493019"/>
                  <a:chExt cx="1143977" cy="1229488"/>
                </a:xfrm>
              </p:grpSpPr>
              <p:sp>
                <p:nvSpPr>
                  <p:cNvPr id="223" name="フリーフォーム 222"/>
                  <p:cNvSpPr/>
                  <p:nvPr/>
                </p:nvSpPr>
                <p:spPr>
                  <a:xfrm rot="14865316">
                    <a:off x="3686947" y="4535774"/>
                    <a:ext cx="1229488" cy="114397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円/楕円 223"/>
                  <p:cNvSpPr/>
                  <p:nvPr/>
                </p:nvSpPr>
                <p:spPr>
                  <a:xfrm>
                    <a:off x="4422271" y="4543427"/>
                    <a:ext cx="350696" cy="301451"/>
                  </a:xfrm>
                  <a:prstGeom prst="ellipse">
                    <a:avLst/>
                  </a:prstGeom>
                  <a:pattFill prst="wd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1" name="フリーフォーム 220"/>
                <p:cNvSpPr/>
                <p:nvPr/>
              </p:nvSpPr>
              <p:spPr>
                <a:xfrm>
                  <a:off x="3785809" y="2379810"/>
                  <a:ext cx="787291" cy="59932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2" name="正方形/長方形 221"/>
                <p:cNvSpPr/>
                <p:nvPr/>
              </p:nvSpPr>
              <p:spPr>
                <a:xfrm>
                  <a:off x="3599349" y="2972768"/>
                  <a:ext cx="1186354" cy="4197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grpSp>
        </p:grpSp>
        <p:grpSp>
          <p:nvGrpSpPr>
            <p:cNvPr id="71" name="グループ化 70"/>
            <p:cNvGrpSpPr/>
            <p:nvPr/>
          </p:nvGrpSpPr>
          <p:grpSpPr>
            <a:xfrm>
              <a:off x="5020767" y="1275922"/>
              <a:ext cx="1807855" cy="2123809"/>
              <a:chOff x="5020767" y="1275922"/>
              <a:chExt cx="1807855" cy="2123809"/>
            </a:xfrm>
          </p:grpSpPr>
          <p:sp>
            <p:nvSpPr>
              <p:cNvPr id="12" name="星 12 11"/>
              <p:cNvSpPr/>
              <p:nvPr/>
            </p:nvSpPr>
            <p:spPr>
              <a:xfrm>
                <a:off x="6363534" y="1615267"/>
                <a:ext cx="141556" cy="127133"/>
              </a:xfrm>
              <a:prstGeom prst="star12">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円/楕円 12"/>
              <p:cNvSpPr/>
              <p:nvPr/>
            </p:nvSpPr>
            <p:spPr>
              <a:xfrm>
                <a:off x="5636214" y="1678834"/>
                <a:ext cx="109384" cy="9754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p:cNvSpPr/>
              <p:nvPr/>
            </p:nvSpPr>
            <p:spPr>
              <a:xfrm rot="2760740">
                <a:off x="6313771" y="1733607"/>
                <a:ext cx="44918" cy="8420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リーフォーム 15"/>
              <p:cNvSpPr/>
              <p:nvPr/>
            </p:nvSpPr>
            <p:spPr>
              <a:xfrm>
                <a:off x="5757091" y="1772465"/>
                <a:ext cx="579978" cy="122601"/>
              </a:xfrm>
              <a:custGeom>
                <a:avLst/>
                <a:gdLst>
                  <a:gd name="connsiteX0" fmla="*/ 0 w 931735"/>
                  <a:gd name="connsiteY0" fmla="*/ 8667 h 286021"/>
                  <a:gd name="connsiteX1" fmla="*/ 424698 w 931735"/>
                  <a:gd name="connsiteY1" fmla="*/ 286021 h 286021"/>
                  <a:gd name="connsiteX2" fmla="*/ 931735 w 931735"/>
                  <a:gd name="connsiteY2" fmla="*/ 0 h 286021"/>
                  <a:gd name="connsiteX0" fmla="*/ 0 w 931735"/>
                  <a:gd name="connsiteY0" fmla="*/ 8667 h 286021"/>
                  <a:gd name="connsiteX1" fmla="*/ 424698 w 931735"/>
                  <a:gd name="connsiteY1" fmla="*/ 286021 h 286021"/>
                  <a:gd name="connsiteX2" fmla="*/ 931735 w 931735"/>
                  <a:gd name="connsiteY2" fmla="*/ 0 h 286021"/>
                  <a:gd name="connsiteX0" fmla="*/ 0 w 931735"/>
                  <a:gd name="connsiteY0" fmla="*/ 8667 h 286021"/>
                  <a:gd name="connsiteX1" fmla="*/ 424698 w 931735"/>
                  <a:gd name="connsiteY1" fmla="*/ 286021 h 286021"/>
                  <a:gd name="connsiteX2" fmla="*/ 931735 w 931735"/>
                  <a:gd name="connsiteY2" fmla="*/ 0 h 286021"/>
                  <a:gd name="connsiteX0" fmla="*/ 0 w 931735"/>
                  <a:gd name="connsiteY0" fmla="*/ 8667 h 286021"/>
                  <a:gd name="connsiteX1" fmla="*/ 424698 w 931735"/>
                  <a:gd name="connsiteY1" fmla="*/ 286021 h 286021"/>
                  <a:gd name="connsiteX2" fmla="*/ 931735 w 931735"/>
                  <a:gd name="connsiteY2" fmla="*/ 0 h 286021"/>
                  <a:gd name="connsiteX0" fmla="*/ 0 w 931735"/>
                  <a:gd name="connsiteY0" fmla="*/ 8667 h 286021"/>
                  <a:gd name="connsiteX1" fmla="*/ 424698 w 931735"/>
                  <a:gd name="connsiteY1" fmla="*/ 286021 h 286021"/>
                  <a:gd name="connsiteX2" fmla="*/ 931735 w 931735"/>
                  <a:gd name="connsiteY2" fmla="*/ 0 h 286021"/>
                  <a:gd name="connsiteX0" fmla="*/ 0 w 914400"/>
                  <a:gd name="connsiteY0" fmla="*/ 52003 h 286021"/>
                  <a:gd name="connsiteX1" fmla="*/ 407363 w 914400"/>
                  <a:gd name="connsiteY1" fmla="*/ 286021 h 286021"/>
                  <a:gd name="connsiteX2" fmla="*/ 914400 w 914400"/>
                  <a:gd name="connsiteY2" fmla="*/ 0 h 286021"/>
                  <a:gd name="connsiteX0" fmla="*/ 0 w 914400"/>
                  <a:gd name="connsiteY0" fmla="*/ 52003 h 286021"/>
                  <a:gd name="connsiteX1" fmla="*/ 407363 w 914400"/>
                  <a:gd name="connsiteY1" fmla="*/ 286021 h 286021"/>
                  <a:gd name="connsiteX2" fmla="*/ 914400 w 914400"/>
                  <a:gd name="connsiteY2" fmla="*/ 0 h 286021"/>
                  <a:gd name="connsiteX0" fmla="*/ 0 w 914400"/>
                  <a:gd name="connsiteY0" fmla="*/ 52003 h 286021"/>
                  <a:gd name="connsiteX1" fmla="*/ 407363 w 914400"/>
                  <a:gd name="connsiteY1" fmla="*/ 286021 h 286021"/>
                  <a:gd name="connsiteX2" fmla="*/ 914400 w 914400"/>
                  <a:gd name="connsiteY2" fmla="*/ 0 h 286021"/>
                  <a:gd name="connsiteX0" fmla="*/ 0 w 866730"/>
                  <a:gd name="connsiteY0" fmla="*/ 0 h 234018"/>
                  <a:gd name="connsiteX1" fmla="*/ 407363 w 866730"/>
                  <a:gd name="connsiteY1" fmla="*/ 234018 h 234018"/>
                  <a:gd name="connsiteX2" fmla="*/ 866730 w 866730"/>
                  <a:gd name="connsiteY2" fmla="*/ 21669 h 234018"/>
                  <a:gd name="connsiteX0" fmla="*/ 0 w 888398"/>
                  <a:gd name="connsiteY0" fmla="*/ 0 h 234018"/>
                  <a:gd name="connsiteX1" fmla="*/ 407363 w 888398"/>
                  <a:gd name="connsiteY1" fmla="*/ 234018 h 234018"/>
                  <a:gd name="connsiteX2" fmla="*/ 888398 w 888398"/>
                  <a:gd name="connsiteY2" fmla="*/ 1 h 234018"/>
                  <a:gd name="connsiteX0" fmla="*/ 0 w 905733"/>
                  <a:gd name="connsiteY0" fmla="*/ 13000 h 234017"/>
                  <a:gd name="connsiteX1" fmla="*/ 424698 w 905733"/>
                  <a:gd name="connsiteY1" fmla="*/ 234017 h 234017"/>
                  <a:gd name="connsiteX2" fmla="*/ 905733 w 905733"/>
                  <a:gd name="connsiteY2" fmla="*/ 0 h 234017"/>
                  <a:gd name="connsiteX0" fmla="*/ 0 w 905733"/>
                  <a:gd name="connsiteY0" fmla="*/ 13000 h 234017"/>
                  <a:gd name="connsiteX1" fmla="*/ 424698 w 905733"/>
                  <a:gd name="connsiteY1" fmla="*/ 234017 h 234017"/>
                  <a:gd name="connsiteX2" fmla="*/ 905733 w 905733"/>
                  <a:gd name="connsiteY2" fmla="*/ 0 h 234017"/>
                </a:gdLst>
                <a:ahLst/>
                <a:cxnLst>
                  <a:cxn ang="0">
                    <a:pos x="connsiteX0" y="connsiteY0"/>
                  </a:cxn>
                  <a:cxn ang="0">
                    <a:pos x="connsiteX1" y="connsiteY1"/>
                  </a:cxn>
                  <a:cxn ang="0">
                    <a:pos x="connsiteX2" y="connsiteY2"/>
                  </a:cxn>
                </a:cxnLst>
                <a:rect l="l" t="t" r="r" b="b"/>
                <a:pathLst>
                  <a:path w="905733" h="234017">
                    <a:moveTo>
                      <a:pt x="0" y="13000"/>
                    </a:moveTo>
                    <a:cubicBezTo>
                      <a:pt x="111230" y="192124"/>
                      <a:pt x="231128" y="232572"/>
                      <a:pt x="424698" y="234017"/>
                    </a:cubicBezTo>
                    <a:cubicBezTo>
                      <a:pt x="619712" y="229684"/>
                      <a:pt x="771390" y="190680"/>
                      <a:pt x="905733"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5" name="グループ化 224"/>
              <p:cNvGrpSpPr/>
              <p:nvPr/>
            </p:nvGrpSpPr>
            <p:grpSpPr>
              <a:xfrm>
                <a:off x="5020767" y="1995643"/>
                <a:ext cx="1204593" cy="1404088"/>
                <a:chOff x="3599349" y="1583012"/>
                <a:chExt cx="1646379" cy="1809510"/>
              </a:xfrm>
            </p:grpSpPr>
            <p:sp>
              <p:nvSpPr>
                <p:cNvPr id="226" name="フリーフォーム 225"/>
                <p:cNvSpPr/>
                <p:nvPr/>
              </p:nvSpPr>
              <p:spPr>
                <a:xfrm rot="19679304">
                  <a:off x="4464008" y="2271739"/>
                  <a:ext cx="218185" cy="173985"/>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267" h="560223">
                      <a:moveTo>
                        <a:pt x="236430" y="5276"/>
                      </a:moveTo>
                      <a:cubicBezTo>
                        <a:pt x="172689" y="-8631"/>
                        <a:pt x="180801" y="150143"/>
                        <a:pt x="149510" y="206931"/>
                      </a:cubicBezTo>
                      <a:cubicBezTo>
                        <a:pt x="118219" y="263719"/>
                        <a:pt x="1166" y="337311"/>
                        <a:pt x="7" y="391202"/>
                      </a:cubicBezTo>
                      <a:cubicBezTo>
                        <a:pt x="-1152" y="445093"/>
                        <a:pt x="147771" y="392362"/>
                        <a:pt x="205138" y="419017"/>
                      </a:cubicBezTo>
                      <a:cubicBezTo>
                        <a:pt x="262505" y="445673"/>
                        <a:pt x="299012" y="598651"/>
                        <a:pt x="344211" y="551135"/>
                      </a:cubicBezTo>
                      <a:cubicBezTo>
                        <a:pt x="486760" y="479281"/>
                        <a:pt x="479805" y="400474"/>
                        <a:pt x="469375" y="231269"/>
                      </a:cubicBezTo>
                      <a:cubicBezTo>
                        <a:pt x="500666" y="52793"/>
                        <a:pt x="330304" y="-21379"/>
                        <a:pt x="236430" y="5276"/>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7" name="グループ化 226"/>
                <p:cNvGrpSpPr/>
                <p:nvPr/>
              </p:nvGrpSpPr>
              <p:grpSpPr>
                <a:xfrm>
                  <a:off x="4513193" y="1583012"/>
                  <a:ext cx="732535" cy="644126"/>
                  <a:chOff x="3729702" y="4493019"/>
                  <a:chExt cx="1143977" cy="1229488"/>
                </a:xfrm>
              </p:grpSpPr>
              <p:sp>
                <p:nvSpPr>
                  <p:cNvPr id="230" name="フリーフォーム 229"/>
                  <p:cNvSpPr/>
                  <p:nvPr/>
                </p:nvSpPr>
                <p:spPr>
                  <a:xfrm rot="14865316">
                    <a:off x="3686947" y="4535774"/>
                    <a:ext cx="1229488" cy="114397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1" name="円/楕円 230"/>
                  <p:cNvSpPr/>
                  <p:nvPr/>
                </p:nvSpPr>
                <p:spPr>
                  <a:xfrm>
                    <a:off x="4422271" y="4543427"/>
                    <a:ext cx="350696" cy="301451"/>
                  </a:xfrm>
                  <a:prstGeom prst="ellipse">
                    <a:avLst/>
                  </a:prstGeom>
                  <a:pattFill prst="wd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8" name="フリーフォーム 227"/>
                <p:cNvSpPr/>
                <p:nvPr/>
              </p:nvSpPr>
              <p:spPr>
                <a:xfrm>
                  <a:off x="3785809" y="2379810"/>
                  <a:ext cx="787291" cy="59932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9" name="正方形/長方形 228"/>
                <p:cNvSpPr/>
                <p:nvPr/>
              </p:nvSpPr>
              <p:spPr>
                <a:xfrm>
                  <a:off x="3599349" y="2972768"/>
                  <a:ext cx="1186354" cy="41975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grpSp>
          <p:sp>
            <p:nvSpPr>
              <p:cNvPr id="232" name="正方形/長方形 231"/>
              <p:cNvSpPr/>
              <p:nvPr/>
            </p:nvSpPr>
            <p:spPr>
              <a:xfrm>
                <a:off x="6178176" y="1275922"/>
                <a:ext cx="650446" cy="297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発色</a:t>
                </a:r>
                <a:endParaRPr kumimoji="1" lang="ja-JP" altLang="en-US" sz="1400" dirty="0">
                  <a:solidFill>
                    <a:sysClr val="windowText" lastClr="000000"/>
                  </a:solidFill>
                </a:endParaRPr>
              </a:p>
            </p:txBody>
          </p:sp>
          <p:sp>
            <p:nvSpPr>
              <p:cNvPr id="233" name="正方形/長方形 232"/>
              <p:cNvSpPr/>
              <p:nvPr/>
            </p:nvSpPr>
            <p:spPr>
              <a:xfrm>
                <a:off x="5365683" y="1400064"/>
                <a:ext cx="650446" cy="297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基質</a:t>
                </a:r>
                <a:endParaRPr kumimoji="1" lang="ja-JP" altLang="en-US" sz="1400" dirty="0">
                  <a:solidFill>
                    <a:sysClr val="windowText" lastClr="000000"/>
                  </a:solidFill>
                </a:endParaRPr>
              </a:p>
            </p:txBody>
          </p:sp>
        </p:grpSp>
        <p:sp>
          <p:nvSpPr>
            <p:cNvPr id="77" name="右矢印 76"/>
            <p:cNvSpPr/>
            <p:nvPr/>
          </p:nvSpPr>
          <p:spPr>
            <a:xfrm>
              <a:off x="1321849" y="2103929"/>
              <a:ext cx="302207" cy="48810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4" name="右矢印 233"/>
            <p:cNvSpPr/>
            <p:nvPr/>
          </p:nvSpPr>
          <p:spPr>
            <a:xfrm>
              <a:off x="3013011" y="2095957"/>
              <a:ext cx="302207" cy="48810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5" name="右矢印 234"/>
            <p:cNvSpPr/>
            <p:nvPr/>
          </p:nvSpPr>
          <p:spPr>
            <a:xfrm>
              <a:off x="4715040" y="2104552"/>
              <a:ext cx="302207" cy="48810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631949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グループ化 49"/>
          <p:cNvGrpSpPr/>
          <p:nvPr/>
        </p:nvGrpSpPr>
        <p:grpSpPr>
          <a:xfrm>
            <a:off x="1403889" y="778576"/>
            <a:ext cx="3613493" cy="2446184"/>
            <a:chOff x="3693719" y="4981413"/>
            <a:chExt cx="3613493" cy="2446184"/>
          </a:xfrm>
        </p:grpSpPr>
        <p:sp>
          <p:nvSpPr>
            <p:cNvPr id="51" name="フリーフォーム 50"/>
            <p:cNvSpPr/>
            <p:nvPr/>
          </p:nvSpPr>
          <p:spPr>
            <a:xfrm>
              <a:off x="5503105" y="6192542"/>
              <a:ext cx="610269" cy="62318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フリーフォーム 51"/>
            <p:cNvSpPr/>
            <p:nvPr/>
          </p:nvSpPr>
          <p:spPr>
            <a:xfrm rot="19679304">
              <a:off x="6043500" y="5995504"/>
              <a:ext cx="346710" cy="282935"/>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5758095" y="5745185"/>
              <a:ext cx="691304"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抗原</a:t>
              </a:r>
              <a:endParaRPr kumimoji="1" lang="ja-JP" altLang="en-US" sz="1400" dirty="0">
                <a:solidFill>
                  <a:sysClr val="windowText" lastClr="000000"/>
                </a:solidFill>
              </a:endParaRPr>
            </a:p>
          </p:txBody>
        </p:sp>
        <p:sp>
          <p:nvSpPr>
            <p:cNvPr id="54" name="正方形/長方形 53"/>
            <p:cNvSpPr/>
            <p:nvPr/>
          </p:nvSpPr>
          <p:spPr>
            <a:xfrm>
              <a:off x="5177690" y="5151502"/>
              <a:ext cx="1172803"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特異抗体</a:t>
              </a:r>
              <a:endParaRPr kumimoji="1" lang="ja-JP" altLang="en-US" sz="1400" dirty="0">
                <a:solidFill>
                  <a:sysClr val="windowText" lastClr="000000"/>
                </a:solidFill>
              </a:endParaRPr>
            </a:p>
          </p:txBody>
        </p:sp>
        <p:sp>
          <p:nvSpPr>
            <p:cNvPr id="55" name="正方形/長方形 54"/>
            <p:cNvSpPr/>
            <p:nvPr/>
          </p:nvSpPr>
          <p:spPr>
            <a:xfrm rot="1686899">
              <a:off x="5845775" y="7058037"/>
              <a:ext cx="1461437" cy="3695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sp>
          <p:nvSpPr>
            <p:cNvPr id="56" name="フリーフォーム 55"/>
            <p:cNvSpPr/>
            <p:nvPr/>
          </p:nvSpPr>
          <p:spPr>
            <a:xfrm rot="14865316">
              <a:off x="6222633" y="5361087"/>
              <a:ext cx="595388" cy="66587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3802270" y="4981413"/>
              <a:ext cx="1535867"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ポリクロナル抗体</a:t>
              </a:r>
              <a:endParaRPr kumimoji="1" lang="ja-JP" altLang="en-US" sz="1400" dirty="0">
                <a:solidFill>
                  <a:sysClr val="windowText" lastClr="000000"/>
                </a:solidFill>
              </a:endParaRPr>
            </a:p>
          </p:txBody>
        </p:sp>
        <p:sp>
          <p:nvSpPr>
            <p:cNvPr id="58" name="正方形/長方形 57"/>
            <p:cNvSpPr/>
            <p:nvPr/>
          </p:nvSpPr>
          <p:spPr>
            <a:xfrm rot="2415002">
              <a:off x="4006820" y="6561360"/>
              <a:ext cx="1474911" cy="332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sp>
          <p:nvSpPr>
            <p:cNvPr id="59" name="フリーフォーム 58"/>
            <p:cNvSpPr/>
            <p:nvPr/>
          </p:nvSpPr>
          <p:spPr>
            <a:xfrm rot="15090204">
              <a:off x="5310365" y="5953160"/>
              <a:ext cx="346710" cy="282935"/>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フリーフォーム 59"/>
            <p:cNvSpPr/>
            <p:nvPr/>
          </p:nvSpPr>
          <p:spPr>
            <a:xfrm rot="2122357">
              <a:off x="4659991" y="5903159"/>
              <a:ext cx="596892" cy="680755"/>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フリーフォーム 60"/>
            <p:cNvSpPr/>
            <p:nvPr/>
          </p:nvSpPr>
          <p:spPr>
            <a:xfrm rot="1123532">
              <a:off x="6205685" y="6283307"/>
              <a:ext cx="595388" cy="66587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フリーフォーム 61"/>
            <p:cNvSpPr/>
            <p:nvPr/>
          </p:nvSpPr>
          <p:spPr>
            <a:xfrm rot="6871255">
              <a:off x="4965133" y="5280566"/>
              <a:ext cx="595388" cy="66587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フリーフォーム 62"/>
            <p:cNvSpPr/>
            <p:nvPr/>
          </p:nvSpPr>
          <p:spPr>
            <a:xfrm rot="3627795">
              <a:off x="4067308" y="5266452"/>
              <a:ext cx="595388" cy="66587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フリーフォーム 63"/>
            <p:cNvSpPr/>
            <p:nvPr/>
          </p:nvSpPr>
          <p:spPr>
            <a:xfrm rot="11422670">
              <a:off x="4738210" y="5562044"/>
              <a:ext cx="346710" cy="282935"/>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rot="4204502">
              <a:off x="3147780" y="5569406"/>
              <a:ext cx="1461437" cy="3695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grpSp>
      <p:grpSp>
        <p:nvGrpSpPr>
          <p:cNvPr id="140" name="グループ化 139"/>
          <p:cNvGrpSpPr/>
          <p:nvPr/>
        </p:nvGrpSpPr>
        <p:grpSpPr>
          <a:xfrm>
            <a:off x="674381" y="4784155"/>
            <a:ext cx="5077788" cy="1842521"/>
            <a:chOff x="410884" y="8092405"/>
            <a:chExt cx="5077788" cy="1842521"/>
          </a:xfrm>
        </p:grpSpPr>
        <p:sp>
          <p:nvSpPr>
            <p:cNvPr id="69" name="正方形/長方形 68"/>
            <p:cNvSpPr/>
            <p:nvPr/>
          </p:nvSpPr>
          <p:spPr>
            <a:xfrm>
              <a:off x="410884" y="8092405"/>
              <a:ext cx="1622634"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抗原（血清など）</a:t>
              </a:r>
              <a:endParaRPr kumimoji="1" lang="ja-JP" altLang="en-US" sz="1400" dirty="0">
                <a:solidFill>
                  <a:sysClr val="windowText" lastClr="000000"/>
                </a:solidFill>
              </a:endParaRPr>
            </a:p>
          </p:txBody>
        </p:sp>
        <p:sp>
          <p:nvSpPr>
            <p:cNvPr id="70" name="正方形/長方形 69"/>
            <p:cNvSpPr/>
            <p:nvPr/>
          </p:nvSpPr>
          <p:spPr>
            <a:xfrm>
              <a:off x="3614101" y="9575417"/>
              <a:ext cx="1172803"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特異抗体</a:t>
              </a:r>
              <a:endParaRPr kumimoji="1" lang="ja-JP" altLang="en-US" sz="1400" dirty="0">
                <a:solidFill>
                  <a:sysClr val="windowText" lastClr="000000"/>
                </a:solidFill>
              </a:endParaRPr>
            </a:p>
          </p:txBody>
        </p:sp>
        <p:sp>
          <p:nvSpPr>
            <p:cNvPr id="73" name="正方形/長方形 72"/>
            <p:cNvSpPr/>
            <p:nvPr/>
          </p:nvSpPr>
          <p:spPr>
            <a:xfrm>
              <a:off x="1330293" y="9604343"/>
              <a:ext cx="1849549"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ysClr val="windowText" lastClr="000000"/>
                  </a:solidFill>
                </a:rPr>
                <a:t>金</a:t>
              </a:r>
              <a:r>
                <a:rPr lang="ja-JP" altLang="en-US" sz="1400" dirty="0" smtClean="0">
                  <a:solidFill>
                    <a:sysClr val="windowText" lastClr="000000"/>
                  </a:solidFill>
                </a:rPr>
                <a:t>コロイド結合抗体</a:t>
              </a:r>
              <a:endParaRPr kumimoji="1" lang="ja-JP" altLang="en-US" sz="1400" dirty="0">
                <a:solidFill>
                  <a:sysClr val="windowText" lastClr="000000"/>
                </a:solidFill>
              </a:endParaRPr>
            </a:p>
          </p:txBody>
        </p:sp>
        <p:sp>
          <p:nvSpPr>
            <p:cNvPr id="81" name="正方形/長方形 80"/>
            <p:cNvSpPr/>
            <p:nvPr/>
          </p:nvSpPr>
          <p:spPr>
            <a:xfrm>
              <a:off x="414517" y="8598552"/>
              <a:ext cx="5074155" cy="9732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133" name="グループ化 132"/>
            <p:cNvGrpSpPr/>
            <p:nvPr/>
          </p:nvGrpSpPr>
          <p:grpSpPr>
            <a:xfrm>
              <a:off x="1584001" y="8943837"/>
              <a:ext cx="838289" cy="677451"/>
              <a:chOff x="1208461" y="8916956"/>
              <a:chExt cx="838289" cy="677451"/>
            </a:xfrm>
          </p:grpSpPr>
          <p:grpSp>
            <p:nvGrpSpPr>
              <p:cNvPr id="93" name="グループ化 92"/>
              <p:cNvGrpSpPr/>
              <p:nvPr/>
            </p:nvGrpSpPr>
            <p:grpSpPr>
              <a:xfrm>
                <a:off x="1319605" y="9298550"/>
                <a:ext cx="340554" cy="242163"/>
                <a:chOff x="2157719" y="8993750"/>
                <a:chExt cx="340554" cy="242163"/>
              </a:xfrm>
            </p:grpSpPr>
            <p:sp>
              <p:nvSpPr>
                <p:cNvPr id="79" name="フリーフォーム 78"/>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円/楕円 85"/>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4" name="グループ化 93"/>
              <p:cNvGrpSpPr/>
              <p:nvPr/>
            </p:nvGrpSpPr>
            <p:grpSpPr>
              <a:xfrm rot="4286154">
                <a:off x="1755392" y="9303048"/>
                <a:ext cx="340554" cy="242163"/>
                <a:chOff x="2157719" y="8993750"/>
                <a:chExt cx="340554" cy="242163"/>
              </a:xfrm>
            </p:grpSpPr>
            <p:sp>
              <p:nvSpPr>
                <p:cNvPr id="95" name="フリーフォーム 94"/>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円/楕円 95"/>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7" name="グループ化 96"/>
              <p:cNvGrpSpPr/>
              <p:nvPr/>
            </p:nvGrpSpPr>
            <p:grpSpPr>
              <a:xfrm rot="19001803">
                <a:off x="1500805" y="9258457"/>
                <a:ext cx="340554" cy="242163"/>
                <a:chOff x="2157719" y="8993750"/>
                <a:chExt cx="340554" cy="242163"/>
              </a:xfrm>
            </p:grpSpPr>
            <p:sp>
              <p:nvSpPr>
                <p:cNvPr id="98" name="フリーフォーム 97"/>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楕円 98"/>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0" name="グループ化 99"/>
              <p:cNvGrpSpPr/>
              <p:nvPr/>
            </p:nvGrpSpPr>
            <p:grpSpPr>
              <a:xfrm rot="11882595">
                <a:off x="1208461" y="9163851"/>
                <a:ext cx="340554" cy="242163"/>
                <a:chOff x="2157719" y="8993750"/>
                <a:chExt cx="340554" cy="242163"/>
              </a:xfrm>
            </p:grpSpPr>
            <p:sp>
              <p:nvSpPr>
                <p:cNvPr id="101" name="フリーフォーム 100"/>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101"/>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3" name="グループ化 102"/>
              <p:cNvGrpSpPr/>
              <p:nvPr/>
            </p:nvGrpSpPr>
            <p:grpSpPr>
              <a:xfrm rot="13762269">
                <a:off x="1625319" y="9022614"/>
                <a:ext cx="340554" cy="242163"/>
                <a:chOff x="2157719" y="8993750"/>
                <a:chExt cx="340554" cy="242163"/>
              </a:xfrm>
            </p:grpSpPr>
            <p:sp>
              <p:nvSpPr>
                <p:cNvPr id="104" name="フリーフォーム 103"/>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円/楕円 104"/>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6" name="グループ化 105"/>
              <p:cNvGrpSpPr/>
              <p:nvPr/>
            </p:nvGrpSpPr>
            <p:grpSpPr>
              <a:xfrm>
                <a:off x="1395926" y="8916956"/>
                <a:ext cx="340554" cy="242163"/>
                <a:chOff x="2157719" y="8993750"/>
                <a:chExt cx="340554" cy="242163"/>
              </a:xfrm>
            </p:grpSpPr>
            <p:sp>
              <p:nvSpPr>
                <p:cNvPr id="107" name="フリーフォーム 106"/>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円/楕円 107"/>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32" name="グループ化 131"/>
            <p:cNvGrpSpPr/>
            <p:nvPr/>
          </p:nvGrpSpPr>
          <p:grpSpPr>
            <a:xfrm>
              <a:off x="603425" y="9093459"/>
              <a:ext cx="493052" cy="477669"/>
              <a:chOff x="458961" y="9050025"/>
              <a:chExt cx="493052" cy="477669"/>
            </a:xfrm>
          </p:grpSpPr>
          <p:sp>
            <p:nvSpPr>
              <p:cNvPr id="68" name="フリーフォーム 67"/>
              <p:cNvSpPr/>
              <p:nvPr/>
            </p:nvSpPr>
            <p:spPr>
              <a:xfrm rot="19679304">
                <a:off x="626129" y="9050025"/>
                <a:ext cx="210621" cy="141292"/>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フリーフォーム 74"/>
              <p:cNvSpPr/>
              <p:nvPr/>
            </p:nvSpPr>
            <p:spPr>
              <a:xfrm rot="15090204">
                <a:off x="779504" y="9355184"/>
                <a:ext cx="173140" cy="171879"/>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フリーフォーム 79"/>
              <p:cNvSpPr/>
              <p:nvPr/>
            </p:nvSpPr>
            <p:spPr>
              <a:xfrm rot="11422670">
                <a:off x="598153" y="9209306"/>
                <a:ext cx="210621" cy="141292"/>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フリーフォーム 108"/>
              <p:cNvSpPr/>
              <p:nvPr/>
            </p:nvSpPr>
            <p:spPr>
              <a:xfrm rot="19679304">
                <a:off x="458961" y="9158289"/>
                <a:ext cx="188613" cy="158592"/>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フリーフォーム 109"/>
              <p:cNvSpPr/>
              <p:nvPr/>
            </p:nvSpPr>
            <p:spPr>
              <a:xfrm rot="15090204">
                <a:off x="744149" y="9187474"/>
                <a:ext cx="194340" cy="153919"/>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フリーフォーム 110"/>
              <p:cNvSpPr/>
              <p:nvPr/>
            </p:nvSpPr>
            <p:spPr>
              <a:xfrm rot="11422670">
                <a:off x="588519" y="9354850"/>
                <a:ext cx="188613" cy="158591"/>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5" name="グループ化 134"/>
            <p:cNvGrpSpPr/>
            <p:nvPr/>
          </p:nvGrpSpPr>
          <p:grpSpPr>
            <a:xfrm>
              <a:off x="3791426" y="8939499"/>
              <a:ext cx="346045" cy="632492"/>
              <a:chOff x="3195292" y="8940064"/>
              <a:chExt cx="346045" cy="632492"/>
            </a:xfrm>
          </p:grpSpPr>
          <p:sp>
            <p:nvSpPr>
              <p:cNvPr id="72" name="フリーフォーム 71"/>
              <p:cNvSpPr/>
              <p:nvPr/>
            </p:nvSpPr>
            <p:spPr>
              <a:xfrm>
                <a:off x="3309735" y="9386768"/>
                <a:ext cx="231602" cy="185788"/>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フリーフォーム 81"/>
              <p:cNvSpPr/>
              <p:nvPr/>
            </p:nvSpPr>
            <p:spPr>
              <a:xfrm rot="9081224">
                <a:off x="3251508" y="9049097"/>
                <a:ext cx="231602" cy="185788"/>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円/楕円 84"/>
              <p:cNvSpPr/>
              <p:nvPr/>
            </p:nvSpPr>
            <p:spPr>
              <a:xfrm>
                <a:off x="3195292" y="8940064"/>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フリーフォーム 112"/>
              <p:cNvSpPr/>
              <p:nvPr/>
            </p:nvSpPr>
            <p:spPr>
              <a:xfrm rot="15090204">
                <a:off x="3217687" y="9249501"/>
                <a:ext cx="173140" cy="171879"/>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4" name="グループ化 133"/>
            <p:cNvGrpSpPr/>
            <p:nvPr/>
          </p:nvGrpSpPr>
          <p:grpSpPr>
            <a:xfrm>
              <a:off x="2766585" y="8598351"/>
              <a:ext cx="528102" cy="603271"/>
              <a:chOff x="2287201" y="8944791"/>
              <a:chExt cx="528102" cy="603271"/>
            </a:xfrm>
          </p:grpSpPr>
          <p:sp>
            <p:nvSpPr>
              <p:cNvPr id="112" name="フリーフォーム 111"/>
              <p:cNvSpPr/>
              <p:nvPr/>
            </p:nvSpPr>
            <p:spPr>
              <a:xfrm rot="19679304">
                <a:off x="2513953" y="9145641"/>
                <a:ext cx="210621" cy="141292"/>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p:cNvGrpSpPr/>
              <p:nvPr/>
            </p:nvGrpSpPr>
            <p:grpSpPr>
              <a:xfrm>
                <a:off x="2287201" y="9305899"/>
                <a:ext cx="340554" cy="242163"/>
                <a:chOff x="2157719" y="8993750"/>
                <a:chExt cx="340554" cy="242163"/>
              </a:xfrm>
            </p:grpSpPr>
            <p:sp>
              <p:nvSpPr>
                <p:cNvPr id="119" name="フリーフォーム 118"/>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円/楕円 119"/>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2" name="グループ化 121"/>
              <p:cNvGrpSpPr/>
              <p:nvPr/>
            </p:nvGrpSpPr>
            <p:grpSpPr>
              <a:xfrm rot="3020612">
                <a:off x="2389142" y="9030398"/>
                <a:ext cx="511768" cy="340554"/>
                <a:chOff x="2419093" y="8620680"/>
                <a:chExt cx="511768" cy="340554"/>
              </a:xfrm>
            </p:grpSpPr>
            <p:sp>
              <p:nvSpPr>
                <p:cNvPr id="123" name="フリーフォーム 122"/>
                <p:cNvSpPr/>
                <p:nvPr/>
              </p:nvSpPr>
              <p:spPr>
                <a:xfrm rot="11422670">
                  <a:off x="2419093" y="8737187"/>
                  <a:ext cx="210621" cy="141292"/>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p:cNvGrpSpPr/>
                <p:nvPr/>
              </p:nvGrpSpPr>
              <p:grpSpPr>
                <a:xfrm rot="13762269">
                  <a:off x="2639503" y="8669875"/>
                  <a:ext cx="340554" cy="242163"/>
                  <a:chOff x="2157719" y="8993750"/>
                  <a:chExt cx="340554" cy="242163"/>
                </a:xfrm>
              </p:grpSpPr>
              <p:sp>
                <p:nvSpPr>
                  <p:cNvPr id="125" name="フリーフォーム 124"/>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円/楕円 125"/>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nvGrpSpPr>
            <p:cNvPr id="136" name="グループ化 135"/>
            <p:cNvGrpSpPr/>
            <p:nvPr/>
          </p:nvGrpSpPr>
          <p:grpSpPr>
            <a:xfrm>
              <a:off x="4769148" y="8736109"/>
              <a:ext cx="634073" cy="587799"/>
              <a:chOff x="3844280" y="8881719"/>
              <a:chExt cx="634073" cy="587799"/>
            </a:xfrm>
          </p:grpSpPr>
          <p:grpSp>
            <p:nvGrpSpPr>
              <p:cNvPr id="121" name="グループ化 120"/>
              <p:cNvGrpSpPr/>
              <p:nvPr/>
            </p:nvGrpSpPr>
            <p:grpSpPr>
              <a:xfrm rot="2448706">
                <a:off x="3894071" y="8977590"/>
                <a:ext cx="511768" cy="340554"/>
                <a:chOff x="2419093" y="8620680"/>
                <a:chExt cx="511768" cy="340554"/>
              </a:xfrm>
            </p:grpSpPr>
            <p:sp>
              <p:nvSpPr>
                <p:cNvPr id="114" name="フリーフォーム 113"/>
                <p:cNvSpPr/>
                <p:nvPr/>
              </p:nvSpPr>
              <p:spPr>
                <a:xfrm rot="11422670">
                  <a:off x="2419093" y="8737187"/>
                  <a:ext cx="210621" cy="141292"/>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5" name="グループ化 114"/>
                <p:cNvGrpSpPr/>
                <p:nvPr/>
              </p:nvGrpSpPr>
              <p:grpSpPr>
                <a:xfrm rot="13762269">
                  <a:off x="2639503" y="8669875"/>
                  <a:ext cx="340554" cy="242163"/>
                  <a:chOff x="2157719" y="8993750"/>
                  <a:chExt cx="340554" cy="242163"/>
                </a:xfrm>
              </p:grpSpPr>
              <p:sp>
                <p:nvSpPr>
                  <p:cNvPr id="116" name="フリーフォーム 115"/>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円/楕円 116"/>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28" name="フリーフォーム 127"/>
              <p:cNvSpPr/>
              <p:nvPr/>
            </p:nvSpPr>
            <p:spPr>
              <a:xfrm rot="11422670">
                <a:off x="4267732" y="8881719"/>
                <a:ext cx="210621" cy="141292"/>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9" name="グループ化 128"/>
              <p:cNvGrpSpPr/>
              <p:nvPr/>
            </p:nvGrpSpPr>
            <p:grpSpPr>
              <a:xfrm rot="10800000">
                <a:off x="3844280" y="9227355"/>
                <a:ext cx="340554" cy="242163"/>
                <a:chOff x="2157719" y="8993750"/>
                <a:chExt cx="340554" cy="242163"/>
              </a:xfrm>
            </p:grpSpPr>
            <p:sp>
              <p:nvSpPr>
                <p:cNvPr id="130" name="フリーフォーム 129"/>
                <p:cNvSpPr/>
                <p:nvPr/>
              </p:nvSpPr>
              <p:spPr>
                <a:xfrm rot="3627795">
                  <a:off x="2285703" y="8947301"/>
                  <a:ext cx="166122" cy="259019"/>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円/楕円 130"/>
                <p:cNvSpPr/>
                <p:nvPr/>
              </p:nvSpPr>
              <p:spPr>
                <a:xfrm>
                  <a:off x="2157719" y="9085171"/>
                  <a:ext cx="163937" cy="150742"/>
                </a:xfrm>
                <a:prstGeom prst="ellipse">
                  <a:avLst/>
                </a:pr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37" name="右矢印 136"/>
            <p:cNvSpPr/>
            <p:nvPr/>
          </p:nvSpPr>
          <p:spPr>
            <a:xfrm>
              <a:off x="3707920" y="8613186"/>
              <a:ext cx="894204" cy="214853"/>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右矢印 137"/>
            <p:cNvSpPr/>
            <p:nvPr/>
          </p:nvSpPr>
          <p:spPr>
            <a:xfrm>
              <a:off x="1445022" y="8646545"/>
              <a:ext cx="894204" cy="214853"/>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9" name="右矢印 138"/>
            <p:cNvSpPr/>
            <p:nvPr/>
          </p:nvSpPr>
          <p:spPr>
            <a:xfrm rot="5400000">
              <a:off x="611986" y="8397693"/>
              <a:ext cx="474294" cy="56103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312660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グループ化 32"/>
          <p:cNvGrpSpPr/>
          <p:nvPr/>
        </p:nvGrpSpPr>
        <p:grpSpPr>
          <a:xfrm>
            <a:off x="477587" y="157274"/>
            <a:ext cx="6309888" cy="7329935"/>
            <a:chOff x="509955" y="205826"/>
            <a:chExt cx="6309888" cy="7329935"/>
          </a:xfrm>
        </p:grpSpPr>
        <p:sp>
          <p:nvSpPr>
            <p:cNvPr id="4" name="フリーフォーム 3"/>
            <p:cNvSpPr/>
            <p:nvPr/>
          </p:nvSpPr>
          <p:spPr>
            <a:xfrm>
              <a:off x="3515042" y="2871294"/>
              <a:ext cx="494682" cy="463207"/>
            </a:xfrm>
            <a:custGeom>
              <a:avLst/>
              <a:gdLst>
                <a:gd name="connsiteX0" fmla="*/ 244699 w 1004552"/>
                <a:gd name="connsiteY0" fmla="*/ 0 h 920839"/>
                <a:gd name="connsiteX1" fmla="*/ 1004552 w 1004552"/>
                <a:gd name="connsiteY1" fmla="*/ 173864 h 920839"/>
                <a:gd name="connsiteX2" fmla="*/ 927279 w 1004552"/>
                <a:gd name="connsiteY2" fmla="*/ 920839 h 920839"/>
                <a:gd name="connsiteX3" fmla="*/ 0 w 1004552"/>
                <a:gd name="connsiteY3" fmla="*/ 759853 h 920839"/>
                <a:gd name="connsiteX4" fmla="*/ 244699 w 1004552"/>
                <a:gd name="connsiteY4" fmla="*/ 0 h 920839"/>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37625 h 958464"/>
                <a:gd name="connsiteX1" fmla="*/ 1004552 w 1004552"/>
                <a:gd name="connsiteY1" fmla="*/ 211489 h 958464"/>
                <a:gd name="connsiteX2" fmla="*/ 927279 w 1004552"/>
                <a:gd name="connsiteY2" fmla="*/ 958464 h 958464"/>
                <a:gd name="connsiteX3" fmla="*/ 0 w 1004552"/>
                <a:gd name="connsiteY3" fmla="*/ 797478 h 958464"/>
                <a:gd name="connsiteX4" fmla="*/ 244699 w 1004552"/>
                <a:gd name="connsiteY4" fmla="*/ 37625 h 958464"/>
                <a:gd name="connsiteX0" fmla="*/ 244699 w 1016369"/>
                <a:gd name="connsiteY0" fmla="*/ 37625 h 958464"/>
                <a:gd name="connsiteX1" fmla="*/ 1004552 w 1016369"/>
                <a:gd name="connsiteY1" fmla="*/ 211489 h 958464"/>
                <a:gd name="connsiteX2" fmla="*/ 927279 w 1016369"/>
                <a:gd name="connsiteY2" fmla="*/ 958464 h 958464"/>
                <a:gd name="connsiteX3" fmla="*/ 0 w 1016369"/>
                <a:gd name="connsiteY3" fmla="*/ 797478 h 958464"/>
                <a:gd name="connsiteX4" fmla="*/ 244699 w 1016369"/>
                <a:gd name="connsiteY4" fmla="*/ 37625 h 958464"/>
                <a:gd name="connsiteX0" fmla="*/ 244699 w 1046073"/>
                <a:gd name="connsiteY0" fmla="*/ 37625 h 958464"/>
                <a:gd name="connsiteX1" fmla="*/ 1004552 w 1046073"/>
                <a:gd name="connsiteY1" fmla="*/ 211489 h 958464"/>
                <a:gd name="connsiteX2" fmla="*/ 927279 w 1046073"/>
                <a:gd name="connsiteY2" fmla="*/ 958464 h 958464"/>
                <a:gd name="connsiteX3" fmla="*/ 0 w 1046073"/>
                <a:gd name="connsiteY3" fmla="*/ 797478 h 958464"/>
                <a:gd name="connsiteX4" fmla="*/ 244699 w 1046073"/>
                <a:gd name="connsiteY4" fmla="*/ 37625 h 958464"/>
                <a:gd name="connsiteX0" fmla="*/ 244699 w 1046073"/>
                <a:gd name="connsiteY0" fmla="*/ 37625 h 976351"/>
                <a:gd name="connsiteX1" fmla="*/ 1004552 w 1046073"/>
                <a:gd name="connsiteY1" fmla="*/ 211489 h 976351"/>
                <a:gd name="connsiteX2" fmla="*/ 927279 w 1046073"/>
                <a:gd name="connsiteY2" fmla="*/ 958464 h 976351"/>
                <a:gd name="connsiteX3" fmla="*/ 0 w 1046073"/>
                <a:gd name="connsiteY3" fmla="*/ 797478 h 976351"/>
                <a:gd name="connsiteX4" fmla="*/ 244699 w 1046073"/>
                <a:gd name="connsiteY4" fmla="*/ 37625 h 976351"/>
                <a:gd name="connsiteX0" fmla="*/ 300390 w 1101764"/>
                <a:gd name="connsiteY0" fmla="*/ 37625 h 976351"/>
                <a:gd name="connsiteX1" fmla="*/ 1060243 w 1101764"/>
                <a:gd name="connsiteY1" fmla="*/ 211489 h 976351"/>
                <a:gd name="connsiteX2" fmla="*/ 982970 w 1101764"/>
                <a:gd name="connsiteY2" fmla="*/ 958464 h 976351"/>
                <a:gd name="connsiteX3" fmla="*/ 55691 w 1101764"/>
                <a:gd name="connsiteY3" fmla="*/ 797478 h 976351"/>
                <a:gd name="connsiteX4" fmla="*/ 300390 w 1101764"/>
                <a:gd name="connsiteY4" fmla="*/ 37625 h 976351"/>
                <a:gd name="connsiteX0" fmla="*/ 300390 w 1101764"/>
                <a:gd name="connsiteY0" fmla="*/ 37625 h 1012766"/>
                <a:gd name="connsiteX1" fmla="*/ 1060243 w 1101764"/>
                <a:gd name="connsiteY1" fmla="*/ 211489 h 1012766"/>
                <a:gd name="connsiteX2" fmla="*/ 982970 w 1101764"/>
                <a:gd name="connsiteY2" fmla="*/ 958464 h 1012766"/>
                <a:gd name="connsiteX3" fmla="*/ 55691 w 1101764"/>
                <a:gd name="connsiteY3" fmla="*/ 797478 h 1012766"/>
                <a:gd name="connsiteX4" fmla="*/ 300390 w 1101764"/>
                <a:gd name="connsiteY4" fmla="*/ 37625 h 1012766"/>
                <a:gd name="connsiteX0" fmla="*/ 130728 w 932102"/>
                <a:gd name="connsiteY0" fmla="*/ 37625 h 983603"/>
                <a:gd name="connsiteX1" fmla="*/ 890581 w 932102"/>
                <a:gd name="connsiteY1" fmla="*/ 211489 h 983603"/>
                <a:gd name="connsiteX2" fmla="*/ 813308 w 932102"/>
                <a:gd name="connsiteY2" fmla="*/ 958464 h 983603"/>
                <a:gd name="connsiteX3" fmla="*/ 150046 w 932102"/>
                <a:gd name="connsiteY3" fmla="*/ 668689 h 983603"/>
                <a:gd name="connsiteX4" fmla="*/ 130728 w 932102"/>
                <a:gd name="connsiteY4" fmla="*/ 37625 h 983603"/>
                <a:gd name="connsiteX0" fmla="*/ 224822 w 858770"/>
                <a:gd name="connsiteY0" fmla="*/ 114984 h 874218"/>
                <a:gd name="connsiteX1" fmla="*/ 817249 w 858770"/>
                <a:gd name="connsiteY1" fmla="*/ 102104 h 874218"/>
                <a:gd name="connsiteX2" fmla="*/ 739976 w 858770"/>
                <a:gd name="connsiteY2" fmla="*/ 849079 h 874218"/>
                <a:gd name="connsiteX3" fmla="*/ 76714 w 858770"/>
                <a:gd name="connsiteY3" fmla="*/ 559304 h 874218"/>
                <a:gd name="connsiteX4" fmla="*/ 224822 w 858770"/>
                <a:gd name="connsiteY4" fmla="*/ 114984 h 874218"/>
                <a:gd name="connsiteX0" fmla="*/ 224822 w 845583"/>
                <a:gd name="connsiteY0" fmla="*/ 40280 h 799514"/>
                <a:gd name="connsiteX1" fmla="*/ 791491 w 845583"/>
                <a:gd name="connsiteY1" fmla="*/ 201265 h 799514"/>
                <a:gd name="connsiteX2" fmla="*/ 739976 w 845583"/>
                <a:gd name="connsiteY2" fmla="*/ 774375 h 799514"/>
                <a:gd name="connsiteX3" fmla="*/ 76714 w 845583"/>
                <a:gd name="connsiteY3" fmla="*/ 484600 h 799514"/>
                <a:gd name="connsiteX4" fmla="*/ 224822 w 845583"/>
                <a:gd name="connsiteY4" fmla="*/ 40280 h 799514"/>
                <a:gd name="connsiteX0" fmla="*/ 204570 w 825331"/>
                <a:gd name="connsiteY0" fmla="*/ 40280 h 799514"/>
                <a:gd name="connsiteX1" fmla="*/ 771239 w 825331"/>
                <a:gd name="connsiteY1" fmla="*/ 201265 h 799514"/>
                <a:gd name="connsiteX2" fmla="*/ 719724 w 825331"/>
                <a:gd name="connsiteY2" fmla="*/ 774375 h 799514"/>
                <a:gd name="connsiteX3" fmla="*/ 56462 w 825331"/>
                <a:gd name="connsiteY3" fmla="*/ 484600 h 799514"/>
                <a:gd name="connsiteX4" fmla="*/ 204570 w 825331"/>
                <a:gd name="connsiteY4" fmla="*/ 40280 h 799514"/>
                <a:gd name="connsiteX0" fmla="*/ 218498 w 839259"/>
                <a:gd name="connsiteY0" fmla="*/ 40280 h 799514"/>
                <a:gd name="connsiteX1" fmla="*/ 785167 w 839259"/>
                <a:gd name="connsiteY1" fmla="*/ 201265 h 799514"/>
                <a:gd name="connsiteX2" fmla="*/ 733652 w 839259"/>
                <a:gd name="connsiteY2" fmla="*/ 774375 h 799514"/>
                <a:gd name="connsiteX3" fmla="*/ 70390 w 839259"/>
                <a:gd name="connsiteY3" fmla="*/ 484600 h 799514"/>
                <a:gd name="connsiteX4" fmla="*/ 218498 w 839259"/>
                <a:gd name="connsiteY4" fmla="*/ 40280 h 799514"/>
                <a:gd name="connsiteX0" fmla="*/ 218498 w 801632"/>
                <a:gd name="connsiteY0" fmla="*/ 40280 h 799514"/>
                <a:gd name="connsiteX1" fmla="*/ 785167 w 801632"/>
                <a:gd name="connsiteY1" fmla="*/ 201265 h 799514"/>
                <a:gd name="connsiteX2" fmla="*/ 733652 w 801632"/>
                <a:gd name="connsiteY2" fmla="*/ 774375 h 799514"/>
                <a:gd name="connsiteX3" fmla="*/ 70390 w 801632"/>
                <a:gd name="connsiteY3" fmla="*/ 484600 h 799514"/>
                <a:gd name="connsiteX4" fmla="*/ 218498 w 801632"/>
                <a:gd name="connsiteY4" fmla="*/ 40280 h 799514"/>
                <a:gd name="connsiteX0" fmla="*/ 218498 w 801632"/>
                <a:gd name="connsiteY0" fmla="*/ 36814 h 796048"/>
                <a:gd name="connsiteX1" fmla="*/ 785167 w 801632"/>
                <a:gd name="connsiteY1" fmla="*/ 197799 h 796048"/>
                <a:gd name="connsiteX2" fmla="*/ 733652 w 801632"/>
                <a:gd name="connsiteY2" fmla="*/ 770909 h 796048"/>
                <a:gd name="connsiteX3" fmla="*/ 70390 w 801632"/>
                <a:gd name="connsiteY3" fmla="*/ 481134 h 796048"/>
                <a:gd name="connsiteX4" fmla="*/ 218498 w 801632"/>
                <a:gd name="connsiteY4" fmla="*/ 36814 h 796048"/>
                <a:gd name="connsiteX0" fmla="*/ 218498 w 893352"/>
                <a:gd name="connsiteY0" fmla="*/ 36814 h 796048"/>
                <a:gd name="connsiteX1" fmla="*/ 785167 w 893352"/>
                <a:gd name="connsiteY1" fmla="*/ 197799 h 796048"/>
                <a:gd name="connsiteX2" fmla="*/ 733652 w 893352"/>
                <a:gd name="connsiteY2" fmla="*/ 770909 h 796048"/>
                <a:gd name="connsiteX3" fmla="*/ 70390 w 893352"/>
                <a:gd name="connsiteY3" fmla="*/ 481134 h 796048"/>
                <a:gd name="connsiteX4" fmla="*/ 218498 w 893352"/>
                <a:gd name="connsiteY4" fmla="*/ 36814 h 796048"/>
                <a:gd name="connsiteX0" fmla="*/ 218498 w 893352"/>
                <a:gd name="connsiteY0" fmla="*/ 82419 h 841653"/>
                <a:gd name="connsiteX1" fmla="*/ 785167 w 893352"/>
                <a:gd name="connsiteY1" fmla="*/ 243404 h 841653"/>
                <a:gd name="connsiteX2" fmla="*/ 733652 w 893352"/>
                <a:gd name="connsiteY2" fmla="*/ 816514 h 841653"/>
                <a:gd name="connsiteX3" fmla="*/ 70390 w 893352"/>
                <a:gd name="connsiteY3" fmla="*/ 526739 h 841653"/>
                <a:gd name="connsiteX4" fmla="*/ 218498 w 893352"/>
                <a:gd name="connsiteY4" fmla="*/ 82419 h 841653"/>
                <a:gd name="connsiteX0" fmla="*/ 334852 w 874478"/>
                <a:gd name="connsiteY0" fmla="*/ 132653 h 795296"/>
                <a:gd name="connsiteX1" fmla="*/ 766293 w 874478"/>
                <a:gd name="connsiteY1" fmla="*/ 197047 h 795296"/>
                <a:gd name="connsiteX2" fmla="*/ 714778 w 874478"/>
                <a:gd name="connsiteY2" fmla="*/ 770157 h 795296"/>
                <a:gd name="connsiteX3" fmla="*/ 51516 w 874478"/>
                <a:gd name="connsiteY3" fmla="*/ 480382 h 795296"/>
                <a:gd name="connsiteX4" fmla="*/ 334852 w 874478"/>
                <a:gd name="connsiteY4" fmla="*/ 132653 h 795296"/>
                <a:gd name="connsiteX0" fmla="*/ 334852 w 874478"/>
                <a:gd name="connsiteY0" fmla="*/ 218214 h 880857"/>
                <a:gd name="connsiteX1" fmla="*/ 766293 w 874478"/>
                <a:gd name="connsiteY1" fmla="*/ 282608 h 880857"/>
                <a:gd name="connsiteX2" fmla="*/ 714778 w 874478"/>
                <a:gd name="connsiteY2" fmla="*/ 855718 h 880857"/>
                <a:gd name="connsiteX3" fmla="*/ 51516 w 874478"/>
                <a:gd name="connsiteY3" fmla="*/ 565943 h 880857"/>
                <a:gd name="connsiteX4" fmla="*/ 334852 w 874478"/>
                <a:gd name="connsiteY4" fmla="*/ 218214 h 880857"/>
                <a:gd name="connsiteX0" fmla="*/ 334852 w 874478"/>
                <a:gd name="connsiteY0" fmla="*/ 218214 h 910396"/>
                <a:gd name="connsiteX1" fmla="*/ 766293 w 874478"/>
                <a:gd name="connsiteY1" fmla="*/ 282608 h 910396"/>
                <a:gd name="connsiteX2" fmla="*/ 714778 w 874478"/>
                <a:gd name="connsiteY2" fmla="*/ 855718 h 910396"/>
                <a:gd name="connsiteX3" fmla="*/ 51516 w 874478"/>
                <a:gd name="connsiteY3" fmla="*/ 565943 h 910396"/>
                <a:gd name="connsiteX4" fmla="*/ 334852 w 874478"/>
                <a:gd name="connsiteY4" fmla="*/ 218214 h 910396"/>
                <a:gd name="connsiteX0" fmla="*/ 334852 w 884730"/>
                <a:gd name="connsiteY0" fmla="*/ 218214 h 910396"/>
                <a:gd name="connsiteX1" fmla="*/ 766293 w 884730"/>
                <a:gd name="connsiteY1" fmla="*/ 282608 h 910396"/>
                <a:gd name="connsiteX2" fmla="*/ 714778 w 884730"/>
                <a:gd name="connsiteY2" fmla="*/ 855718 h 910396"/>
                <a:gd name="connsiteX3" fmla="*/ 51516 w 884730"/>
                <a:gd name="connsiteY3" fmla="*/ 565943 h 910396"/>
                <a:gd name="connsiteX4" fmla="*/ 334852 w 884730"/>
                <a:gd name="connsiteY4" fmla="*/ 218214 h 910396"/>
                <a:gd name="connsiteX0" fmla="*/ 334852 w 884730"/>
                <a:gd name="connsiteY0" fmla="*/ 218214 h 903515"/>
                <a:gd name="connsiteX1" fmla="*/ 766293 w 884730"/>
                <a:gd name="connsiteY1" fmla="*/ 282608 h 903515"/>
                <a:gd name="connsiteX2" fmla="*/ 714778 w 884730"/>
                <a:gd name="connsiteY2" fmla="*/ 855718 h 903515"/>
                <a:gd name="connsiteX3" fmla="*/ 51516 w 884730"/>
                <a:gd name="connsiteY3" fmla="*/ 565943 h 903515"/>
                <a:gd name="connsiteX4" fmla="*/ 334852 w 884730"/>
                <a:gd name="connsiteY4" fmla="*/ 218214 h 903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730" h="903515">
                  <a:moveTo>
                    <a:pt x="334852" y="218214"/>
                  </a:moveTo>
                  <a:cubicBezTo>
                    <a:pt x="510864" y="-103758"/>
                    <a:pt x="628920" y="-58681"/>
                    <a:pt x="766293" y="282608"/>
                  </a:cubicBezTo>
                  <a:cubicBezTo>
                    <a:pt x="946598" y="505842"/>
                    <a:pt x="914401" y="722635"/>
                    <a:pt x="714778" y="855718"/>
                  </a:cubicBezTo>
                  <a:cubicBezTo>
                    <a:pt x="450761" y="1001679"/>
                    <a:pt x="128788" y="787031"/>
                    <a:pt x="51516" y="565943"/>
                  </a:cubicBezTo>
                  <a:cubicBezTo>
                    <a:pt x="-130935" y="100157"/>
                    <a:pt x="221089" y="458620"/>
                    <a:pt x="334852" y="218214"/>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リーフォーム 4"/>
            <p:cNvSpPr/>
            <p:nvPr/>
          </p:nvSpPr>
          <p:spPr>
            <a:xfrm>
              <a:off x="3482224" y="3614960"/>
              <a:ext cx="494682" cy="507908"/>
            </a:xfrm>
            <a:custGeom>
              <a:avLst/>
              <a:gdLst>
                <a:gd name="connsiteX0" fmla="*/ 244699 w 1004552"/>
                <a:gd name="connsiteY0" fmla="*/ 0 h 920839"/>
                <a:gd name="connsiteX1" fmla="*/ 1004552 w 1004552"/>
                <a:gd name="connsiteY1" fmla="*/ 173864 h 920839"/>
                <a:gd name="connsiteX2" fmla="*/ 927279 w 1004552"/>
                <a:gd name="connsiteY2" fmla="*/ 920839 h 920839"/>
                <a:gd name="connsiteX3" fmla="*/ 0 w 1004552"/>
                <a:gd name="connsiteY3" fmla="*/ 759853 h 920839"/>
                <a:gd name="connsiteX4" fmla="*/ 244699 w 1004552"/>
                <a:gd name="connsiteY4" fmla="*/ 0 h 920839"/>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37625 h 958464"/>
                <a:gd name="connsiteX1" fmla="*/ 1004552 w 1004552"/>
                <a:gd name="connsiteY1" fmla="*/ 211489 h 958464"/>
                <a:gd name="connsiteX2" fmla="*/ 927279 w 1004552"/>
                <a:gd name="connsiteY2" fmla="*/ 958464 h 958464"/>
                <a:gd name="connsiteX3" fmla="*/ 0 w 1004552"/>
                <a:gd name="connsiteY3" fmla="*/ 797478 h 958464"/>
                <a:gd name="connsiteX4" fmla="*/ 244699 w 1004552"/>
                <a:gd name="connsiteY4" fmla="*/ 37625 h 958464"/>
                <a:gd name="connsiteX0" fmla="*/ 244699 w 1016369"/>
                <a:gd name="connsiteY0" fmla="*/ 37625 h 958464"/>
                <a:gd name="connsiteX1" fmla="*/ 1004552 w 1016369"/>
                <a:gd name="connsiteY1" fmla="*/ 211489 h 958464"/>
                <a:gd name="connsiteX2" fmla="*/ 927279 w 1016369"/>
                <a:gd name="connsiteY2" fmla="*/ 958464 h 958464"/>
                <a:gd name="connsiteX3" fmla="*/ 0 w 1016369"/>
                <a:gd name="connsiteY3" fmla="*/ 797478 h 958464"/>
                <a:gd name="connsiteX4" fmla="*/ 244699 w 1016369"/>
                <a:gd name="connsiteY4" fmla="*/ 37625 h 958464"/>
                <a:gd name="connsiteX0" fmla="*/ 244699 w 1046073"/>
                <a:gd name="connsiteY0" fmla="*/ 37625 h 958464"/>
                <a:gd name="connsiteX1" fmla="*/ 1004552 w 1046073"/>
                <a:gd name="connsiteY1" fmla="*/ 211489 h 958464"/>
                <a:gd name="connsiteX2" fmla="*/ 927279 w 1046073"/>
                <a:gd name="connsiteY2" fmla="*/ 958464 h 958464"/>
                <a:gd name="connsiteX3" fmla="*/ 0 w 1046073"/>
                <a:gd name="connsiteY3" fmla="*/ 797478 h 958464"/>
                <a:gd name="connsiteX4" fmla="*/ 244699 w 1046073"/>
                <a:gd name="connsiteY4" fmla="*/ 37625 h 958464"/>
                <a:gd name="connsiteX0" fmla="*/ 244699 w 1046073"/>
                <a:gd name="connsiteY0" fmla="*/ 37625 h 976351"/>
                <a:gd name="connsiteX1" fmla="*/ 1004552 w 1046073"/>
                <a:gd name="connsiteY1" fmla="*/ 211489 h 976351"/>
                <a:gd name="connsiteX2" fmla="*/ 927279 w 1046073"/>
                <a:gd name="connsiteY2" fmla="*/ 958464 h 976351"/>
                <a:gd name="connsiteX3" fmla="*/ 0 w 1046073"/>
                <a:gd name="connsiteY3" fmla="*/ 797478 h 976351"/>
                <a:gd name="connsiteX4" fmla="*/ 244699 w 1046073"/>
                <a:gd name="connsiteY4" fmla="*/ 37625 h 976351"/>
                <a:gd name="connsiteX0" fmla="*/ 300390 w 1101764"/>
                <a:gd name="connsiteY0" fmla="*/ 37625 h 976351"/>
                <a:gd name="connsiteX1" fmla="*/ 1060243 w 1101764"/>
                <a:gd name="connsiteY1" fmla="*/ 211489 h 976351"/>
                <a:gd name="connsiteX2" fmla="*/ 982970 w 1101764"/>
                <a:gd name="connsiteY2" fmla="*/ 958464 h 976351"/>
                <a:gd name="connsiteX3" fmla="*/ 55691 w 1101764"/>
                <a:gd name="connsiteY3" fmla="*/ 797478 h 976351"/>
                <a:gd name="connsiteX4" fmla="*/ 300390 w 1101764"/>
                <a:gd name="connsiteY4" fmla="*/ 37625 h 976351"/>
                <a:gd name="connsiteX0" fmla="*/ 300390 w 1101764"/>
                <a:gd name="connsiteY0" fmla="*/ 37625 h 1012766"/>
                <a:gd name="connsiteX1" fmla="*/ 1060243 w 1101764"/>
                <a:gd name="connsiteY1" fmla="*/ 211489 h 1012766"/>
                <a:gd name="connsiteX2" fmla="*/ 982970 w 1101764"/>
                <a:gd name="connsiteY2" fmla="*/ 958464 h 1012766"/>
                <a:gd name="connsiteX3" fmla="*/ 55691 w 1101764"/>
                <a:gd name="connsiteY3" fmla="*/ 797478 h 1012766"/>
                <a:gd name="connsiteX4" fmla="*/ 300390 w 1101764"/>
                <a:gd name="connsiteY4" fmla="*/ 37625 h 1012766"/>
                <a:gd name="connsiteX0" fmla="*/ 130728 w 932102"/>
                <a:gd name="connsiteY0" fmla="*/ 37625 h 983603"/>
                <a:gd name="connsiteX1" fmla="*/ 890581 w 932102"/>
                <a:gd name="connsiteY1" fmla="*/ 211489 h 983603"/>
                <a:gd name="connsiteX2" fmla="*/ 813308 w 932102"/>
                <a:gd name="connsiteY2" fmla="*/ 958464 h 983603"/>
                <a:gd name="connsiteX3" fmla="*/ 150046 w 932102"/>
                <a:gd name="connsiteY3" fmla="*/ 668689 h 983603"/>
                <a:gd name="connsiteX4" fmla="*/ 130728 w 932102"/>
                <a:gd name="connsiteY4" fmla="*/ 37625 h 983603"/>
                <a:gd name="connsiteX0" fmla="*/ 224822 w 858770"/>
                <a:gd name="connsiteY0" fmla="*/ 114984 h 874218"/>
                <a:gd name="connsiteX1" fmla="*/ 817249 w 858770"/>
                <a:gd name="connsiteY1" fmla="*/ 102104 h 874218"/>
                <a:gd name="connsiteX2" fmla="*/ 739976 w 858770"/>
                <a:gd name="connsiteY2" fmla="*/ 849079 h 874218"/>
                <a:gd name="connsiteX3" fmla="*/ 76714 w 858770"/>
                <a:gd name="connsiteY3" fmla="*/ 559304 h 874218"/>
                <a:gd name="connsiteX4" fmla="*/ 224822 w 858770"/>
                <a:gd name="connsiteY4" fmla="*/ 114984 h 874218"/>
                <a:gd name="connsiteX0" fmla="*/ 224822 w 845583"/>
                <a:gd name="connsiteY0" fmla="*/ 40280 h 799514"/>
                <a:gd name="connsiteX1" fmla="*/ 791491 w 845583"/>
                <a:gd name="connsiteY1" fmla="*/ 201265 h 799514"/>
                <a:gd name="connsiteX2" fmla="*/ 739976 w 845583"/>
                <a:gd name="connsiteY2" fmla="*/ 774375 h 799514"/>
                <a:gd name="connsiteX3" fmla="*/ 76714 w 845583"/>
                <a:gd name="connsiteY3" fmla="*/ 484600 h 799514"/>
                <a:gd name="connsiteX4" fmla="*/ 224822 w 845583"/>
                <a:gd name="connsiteY4" fmla="*/ 40280 h 799514"/>
                <a:gd name="connsiteX0" fmla="*/ 204570 w 825331"/>
                <a:gd name="connsiteY0" fmla="*/ 40280 h 799514"/>
                <a:gd name="connsiteX1" fmla="*/ 771239 w 825331"/>
                <a:gd name="connsiteY1" fmla="*/ 201265 h 799514"/>
                <a:gd name="connsiteX2" fmla="*/ 719724 w 825331"/>
                <a:gd name="connsiteY2" fmla="*/ 774375 h 799514"/>
                <a:gd name="connsiteX3" fmla="*/ 56462 w 825331"/>
                <a:gd name="connsiteY3" fmla="*/ 484600 h 799514"/>
                <a:gd name="connsiteX4" fmla="*/ 204570 w 825331"/>
                <a:gd name="connsiteY4" fmla="*/ 40280 h 799514"/>
                <a:gd name="connsiteX0" fmla="*/ 218498 w 839259"/>
                <a:gd name="connsiteY0" fmla="*/ 40280 h 799514"/>
                <a:gd name="connsiteX1" fmla="*/ 785167 w 839259"/>
                <a:gd name="connsiteY1" fmla="*/ 201265 h 799514"/>
                <a:gd name="connsiteX2" fmla="*/ 733652 w 839259"/>
                <a:gd name="connsiteY2" fmla="*/ 774375 h 799514"/>
                <a:gd name="connsiteX3" fmla="*/ 70390 w 839259"/>
                <a:gd name="connsiteY3" fmla="*/ 484600 h 799514"/>
                <a:gd name="connsiteX4" fmla="*/ 218498 w 839259"/>
                <a:gd name="connsiteY4" fmla="*/ 40280 h 799514"/>
                <a:gd name="connsiteX0" fmla="*/ 218498 w 801632"/>
                <a:gd name="connsiteY0" fmla="*/ 40280 h 799514"/>
                <a:gd name="connsiteX1" fmla="*/ 785167 w 801632"/>
                <a:gd name="connsiteY1" fmla="*/ 201265 h 799514"/>
                <a:gd name="connsiteX2" fmla="*/ 733652 w 801632"/>
                <a:gd name="connsiteY2" fmla="*/ 774375 h 799514"/>
                <a:gd name="connsiteX3" fmla="*/ 70390 w 801632"/>
                <a:gd name="connsiteY3" fmla="*/ 484600 h 799514"/>
                <a:gd name="connsiteX4" fmla="*/ 218498 w 801632"/>
                <a:gd name="connsiteY4" fmla="*/ 40280 h 799514"/>
                <a:gd name="connsiteX0" fmla="*/ 218498 w 801632"/>
                <a:gd name="connsiteY0" fmla="*/ 36814 h 796048"/>
                <a:gd name="connsiteX1" fmla="*/ 785167 w 801632"/>
                <a:gd name="connsiteY1" fmla="*/ 197799 h 796048"/>
                <a:gd name="connsiteX2" fmla="*/ 733652 w 801632"/>
                <a:gd name="connsiteY2" fmla="*/ 770909 h 796048"/>
                <a:gd name="connsiteX3" fmla="*/ 70390 w 801632"/>
                <a:gd name="connsiteY3" fmla="*/ 481134 h 796048"/>
                <a:gd name="connsiteX4" fmla="*/ 218498 w 801632"/>
                <a:gd name="connsiteY4" fmla="*/ 36814 h 796048"/>
                <a:gd name="connsiteX0" fmla="*/ 218498 w 893352"/>
                <a:gd name="connsiteY0" fmla="*/ 36814 h 796048"/>
                <a:gd name="connsiteX1" fmla="*/ 785167 w 893352"/>
                <a:gd name="connsiteY1" fmla="*/ 197799 h 796048"/>
                <a:gd name="connsiteX2" fmla="*/ 733652 w 893352"/>
                <a:gd name="connsiteY2" fmla="*/ 770909 h 796048"/>
                <a:gd name="connsiteX3" fmla="*/ 70390 w 893352"/>
                <a:gd name="connsiteY3" fmla="*/ 481134 h 796048"/>
                <a:gd name="connsiteX4" fmla="*/ 218498 w 893352"/>
                <a:gd name="connsiteY4" fmla="*/ 36814 h 796048"/>
                <a:gd name="connsiteX0" fmla="*/ 218498 w 893352"/>
                <a:gd name="connsiteY0" fmla="*/ 82419 h 841653"/>
                <a:gd name="connsiteX1" fmla="*/ 785167 w 893352"/>
                <a:gd name="connsiteY1" fmla="*/ 243404 h 841653"/>
                <a:gd name="connsiteX2" fmla="*/ 733652 w 893352"/>
                <a:gd name="connsiteY2" fmla="*/ 816514 h 841653"/>
                <a:gd name="connsiteX3" fmla="*/ 70390 w 893352"/>
                <a:gd name="connsiteY3" fmla="*/ 526739 h 841653"/>
                <a:gd name="connsiteX4" fmla="*/ 218498 w 893352"/>
                <a:gd name="connsiteY4" fmla="*/ 82419 h 841653"/>
                <a:gd name="connsiteX0" fmla="*/ 334852 w 874478"/>
                <a:gd name="connsiteY0" fmla="*/ 132653 h 795296"/>
                <a:gd name="connsiteX1" fmla="*/ 766293 w 874478"/>
                <a:gd name="connsiteY1" fmla="*/ 197047 h 795296"/>
                <a:gd name="connsiteX2" fmla="*/ 714778 w 874478"/>
                <a:gd name="connsiteY2" fmla="*/ 770157 h 795296"/>
                <a:gd name="connsiteX3" fmla="*/ 51516 w 874478"/>
                <a:gd name="connsiteY3" fmla="*/ 480382 h 795296"/>
                <a:gd name="connsiteX4" fmla="*/ 334852 w 874478"/>
                <a:gd name="connsiteY4" fmla="*/ 132653 h 795296"/>
                <a:gd name="connsiteX0" fmla="*/ 334852 w 874478"/>
                <a:gd name="connsiteY0" fmla="*/ 218214 h 880857"/>
                <a:gd name="connsiteX1" fmla="*/ 766293 w 874478"/>
                <a:gd name="connsiteY1" fmla="*/ 282608 h 880857"/>
                <a:gd name="connsiteX2" fmla="*/ 714778 w 874478"/>
                <a:gd name="connsiteY2" fmla="*/ 855718 h 880857"/>
                <a:gd name="connsiteX3" fmla="*/ 51516 w 874478"/>
                <a:gd name="connsiteY3" fmla="*/ 565943 h 880857"/>
                <a:gd name="connsiteX4" fmla="*/ 334852 w 874478"/>
                <a:gd name="connsiteY4" fmla="*/ 218214 h 880857"/>
                <a:gd name="connsiteX0" fmla="*/ 334852 w 874478"/>
                <a:gd name="connsiteY0" fmla="*/ 218214 h 910396"/>
                <a:gd name="connsiteX1" fmla="*/ 766293 w 874478"/>
                <a:gd name="connsiteY1" fmla="*/ 282608 h 910396"/>
                <a:gd name="connsiteX2" fmla="*/ 714778 w 874478"/>
                <a:gd name="connsiteY2" fmla="*/ 855718 h 910396"/>
                <a:gd name="connsiteX3" fmla="*/ 51516 w 874478"/>
                <a:gd name="connsiteY3" fmla="*/ 565943 h 910396"/>
                <a:gd name="connsiteX4" fmla="*/ 334852 w 874478"/>
                <a:gd name="connsiteY4" fmla="*/ 218214 h 910396"/>
                <a:gd name="connsiteX0" fmla="*/ 334852 w 884730"/>
                <a:gd name="connsiteY0" fmla="*/ 218214 h 910396"/>
                <a:gd name="connsiteX1" fmla="*/ 766293 w 884730"/>
                <a:gd name="connsiteY1" fmla="*/ 282608 h 910396"/>
                <a:gd name="connsiteX2" fmla="*/ 714778 w 884730"/>
                <a:gd name="connsiteY2" fmla="*/ 855718 h 910396"/>
                <a:gd name="connsiteX3" fmla="*/ 51516 w 884730"/>
                <a:gd name="connsiteY3" fmla="*/ 565943 h 910396"/>
                <a:gd name="connsiteX4" fmla="*/ 334852 w 884730"/>
                <a:gd name="connsiteY4" fmla="*/ 218214 h 910396"/>
                <a:gd name="connsiteX0" fmla="*/ 334852 w 884730"/>
                <a:gd name="connsiteY0" fmla="*/ 218214 h 903515"/>
                <a:gd name="connsiteX1" fmla="*/ 766293 w 884730"/>
                <a:gd name="connsiteY1" fmla="*/ 282608 h 903515"/>
                <a:gd name="connsiteX2" fmla="*/ 714778 w 884730"/>
                <a:gd name="connsiteY2" fmla="*/ 855718 h 903515"/>
                <a:gd name="connsiteX3" fmla="*/ 51516 w 884730"/>
                <a:gd name="connsiteY3" fmla="*/ 565943 h 903515"/>
                <a:gd name="connsiteX4" fmla="*/ 334852 w 884730"/>
                <a:gd name="connsiteY4" fmla="*/ 218214 h 903515"/>
                <a:gd name="connsiteX0" fmla="*/ 334852 w 993758"/>
                <a:gd name="connsiteY0" fmla="*/ 223954 h 909255"/>
                <a:gd name="connsiteX1" fmla="*/ 920840 w 993758"/>
                <a:gd name="connsiteY1" fmla="*/ 275469 h 909255"/>
                <a:gd name="connsiteX2" fmla="*/ 714778 w 993758"/>
                <a:gd name="connsiteY2" fmla="*/ 861458 h 909255"/>
                <a:gd name="connsiteX3" fmla="*/ 51516 w 993758"/>
                <a:gd name="connsiteY3" fmla="*/ 571683 h 909255"/>
                <a:gd name="connsiteX4" fmla="*/ 334852 w 993758"/>
                <a:gd name="connsiteY4" fmla="*/ 223954 h 909255"/>
                <a:gd name="connsiteX0" fmla="*/ 495305 w 980346"/>
                <a:gd name="connsiteY0" fmla="*/ 242290 h 888955"/>
                <a:gd name="connsiteX1" fmla="*/ 907428 w 980346"/>
                <a:gd name="connsiteY1" fmla="*/ 255169 h 888955"/>
                <a:gd name="connsiteX2" fmla="*/ 701366 w 980346"/>
                <a:gd name="connsiteY2" fmla="*/ 841158 h 888955"/>
                <a:gd name="connsiteX3" fmla="*/ 38104 w 980346"/>
                <a:gd name="connsiteY3" fmla="*/ 551383 h 888955"/>
                <a:gd name="connsiteX4" fmla="*/ 495305 w 980346"/>
                <a:gd name="connsiteY4" fmla="*/ 242290 h 888955"/>
                <a:gd name="connsiteX0" fmla="*/ 495305 w 981635"/>
                <a:gd name="connsiteY0" fmla="*/ 242290 h 740899"/>
                <a:gd name="connsiteX1" fmla="*/ 907428 w 981635"/>
                <a:gd name="connsiteY1" fmla="*/ 255169 h 740899"/>
                <a:gd name="connsiteX2" fmla="*/ 707805 w 981635"/>
                <a:gd name="connsiteY2" fmla="*/ 647975 h 740899"/>
                <a:gd name="connsiteX3" fmla="*/ 38104 w 981635"/>
                <a:gd name="connsiteY3" fmla="*/ 551383 h 740899"/>
                <a:gd name="connsiteX4" fmla="*/ 495305 w 981635"/>
                <a:gd name="connsiteY4" fmla="*/ 242290 h 740899"/>
                <a:gd name="connsiteX0" fmla="*/ 495305 w 985206"/>
                <a:gd name="connsiteY0" fmla="*/ 242290 h 740899"/>
                <a:gd name="connsiteX1" fmla="*/ 907428 w 985206"/>
                <a:gd name="connsiteY1" fmla="*/ 255169 h 740899"/>
                <a:gd name="connsiteX2" fmla="*/ 707805 w 985206"/>
                <a:gd name="connsiteY2" fmla="*/ 647975 h 740899"/>
                <a:gd name="connsiteX3" fmla="*/ 38104 w 985206"/>
                <a:gd name="connsiteY3" fmla="*/ 551383 h 740899"/>
                <a:gd name="connsiteX4" fmla="*/ 495305 w 985206"/>
                <a:gd name="connsiteY4" fmla="*/ 242290 h 740899"/>
                <a:gd name="connsiteX0" fmla="*/ 495305 w 985206"/>
                <a:gd name="connsiteY0" fmla="*/ 242290 h 696231"/>
                <a:gd name="connsiteX1" fmla="*/ 907428 w 985206"/>
                <a:gd name="connsiteY1" fmla="*/ 255169 h 696231"/>
                <a:gd name="connsiteX2" fmla="*/ 707805 w 985206"/>
                <a:gd name="connsiteY2" fmla="*/ 647975 h 696231"/>
                <a:gd name="connsiteX3" fmla="*/ 38104 w 985206"/>
                <a:gd name="connsiteY3" fmla="*/ 551383 h 696231"/>
                <a:gd name="connsiteX4" fmla="*/ 495305 w 985206"/>
                <a:gd name="connsiteY4" fmla="*/ 242290 h 696231"/>
                <a:gd name="connsiteX0" fmla="*/ 459020 w 987557"/>
                <a:gd name="connsiteY0" fmla="*/ 160859 h 827302"/>
                <a:gd name="connsiteX1" fmla="*/ 909779 w 987557"/>
                <a:gd name="connsiteY1" fmla="*/ 386240 h 827302"/>
                <a:gd name="connsiteX2" fmla="*/ 710156 w 987557"/>
                <a:gd name="connsiteY2" fmla="*/ 779046 h 827302"/>
                <a:gd name="connsiteX3" fmla="*/ 40455 w 987557"/>
                <a:gd name="connsiteY3" fmla="*/ 682454 h 827302"/>
                <a:gd name="connsiteX4" fmla="*/ 459020 w 987557"/>
                <a:gd name="connsiteY4" fmla="*/ 160859 h 82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7557" h="827302">
                  <a:moveTo>
                    <a:pt x="459020" y="160859"/>
                  </a:moveTo>
                  <a:cubicBezTo>
                    <a:pt x="635032" y="-161113"/>
                    <a:pt x="772406" y="44951"/>
                    <a:pt x="909779" y="386240"/>
                  </a:cubicBezTo>
                  <a:cubicBezTo>
                    <a:pt x="1090084" y="609474"/>
                    <a:pt x="929097" y="955056"/>
                    <a:pt x="710156" y="779046"/>
                  </a:cubicBezTo>
                  <a:cubicBezTo>
                    <a:pt x="504094" y="667430"/>
                    <a:pt x="117727" y="903542"/>
                    <a:pt x="40455" y="682454"/>
                  </a:cubicBezTo>
                  <a:cubicBezTo>
                    <a:pt x="-141996" y="216668"/>
                    <a:pt x="345257" y="401265"/>
                    <a:pt x="459020" y="160859"/>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リーフォーム 5"/>
            <p:cNvSpPr/>
            <p:nvPr/>
          </p:nvSpPr>
          <p:spPr>
            <a:xfrm>
              <a:off x="3329312" y="5811909"/>
              <a:ext cx="955869" cy="812261"/>
            </a:xfrm>
            <a:custGeom>
              <a:avLst/>
              <a:gdLst>
                <a:gd name="connsiteX0" fmla="*/ 244699 w 1004552"/>
                <a:gd name="connsiteY0" fmla="*/ 0 h 920839"/>
                <a:gd name="connsiteX1" fmla="*/ 1004552 w 1004552"/>
                <a:gd name="connsiteY1" fmla="*/ 173864 h 920839"/>
                <a:gd name="connsiteX2" fmla="*/ 927279 w 1004552"/>
                <a:gd name="connsiteY2" fmla="*/ 920839 h 920839"/>
                <a:gd name="connsiteX3" fmla="*/ 0 w 1004552"/>
                <a:gd name="connsiteY3" fmla="*/ 759853 h 920839"/>
                <a:gd name="connsiteX4" fmla="*/ 244699 w 1004552"/>
                <a:gd name="connsiteY4" fmla="*/ 0 h 920839"/>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37625 h 958464"/>
                <a:gd name="connsiteX1" fmla="*/ 1004552 w 1004552"/>
                <a:gd name="connsiteY1" fmla="*/ 211489 h 958464"/>
                <a:gd name="connsiteX2" fmla="*/ 927279 w 1004552"/>
                <a:gd name="connsiteY2" fmla="*/ 958464 h 958464"/>
                <a:gd name="connsiteX3" fmla="*/ 0 w 1004552"/>
                <a:gd name="connsiteY3" fmla="*/ 797478 h 958464"/>
                <a:gd name="connsiteX4" fmla="*/ 244699 w 1004552"/>
                <a:gd name="connsiteY4" fmla="*/ 37625 h 958464"/>
                <a:gd name="connsiteX0" fmla="*/ 244699 w 1016369"/>
                <a:gd name="connsiteY0" fmla="*/ 37625 h 958464"/>
                <a:gd name="connsiteX1" fmla="*/ 1004552 w 1016369"/>
                <a:gd name="connsiteY1" fmla="*/ 211489 h 958464"/>
                <a:gd name="connsiteX2" fmla="*/ 927279 w 1016369"/>
                <a:gd name="connsiteY2" fmla="*/ 958464 h 958464"/>
                <a:gd name="connsiteX3" fmla="*/ 0 w 1016369"/>
                <a:gd name="connsiteY3" fmla="*/ 797478 h 958464"/>
                <a:gd name="connsiteX4" fmla="*/ 244699 w 1016369"/>
                <a:gd name="connsiteY4" fmla="*/ 37625 h 958464"/>
                <a:gd name="connsiteX0" fmla="*/ 244699 w 1046073"/>
                <a:gd name="connsiteY0" fmla="*/ 37625 h 958464"/>
                <a:gd name="connsiteX1" fmla="*/ 1004552 w 1046073"/>
                <a:gd name="connsiteY1" fmla="*/ 211489 h 958464"/>
                <a:gd name="connsiteX2" fmla="*/ 927279 w 1046073"/>
                <a:gd name="connsiteY2" fmla="*/ 958464 h 958464"/>
                <a:gd name="connsiteX3" fmla="*/ 0 w 1046073"/>
                <a:gd name="connsiteY3" fmla="*/ 797478 h 958464"/>
                <a:gd name="connsiteX4" fmla="*/ 244699 w 1046073"/>
                <a:gd name="connsiteY4" fmla="*/ 37625 h 958464"/>
                <a:gd name="connsiteX0" fmla="*/ 244699 w 1046073"/>
                <a:gd name="connsiteY0" fmla="*/ 37625 h 976351"/>
                <a:gd name="connsiteX1" fmla="*/ 1004552 w 1046073"/>
                <a:gd name="connsiteY1" fmla="*/ 211489 h 976351"/>
                <a:gd name="connsiteX2" fmla="*/ 927279 w 1046073"/>
                <a:gd name="connsiteY2" fmla="*/ 958464 h 976351"/>
                <a:gd name="connsiteX3" fmla="*/ 0 w 1046073"/>
                <a:gd name="connsiteY3" fmla="*/ 797478 h 976351"/>
                <a:gd name="connsiteX4" fmla="*/ 244699 w 1046073"/>
                <a:gd name="connsiteY4" fmla="*/ 37625 h 976351"/>
                <a:gd name="connsiteX0" fmla="*/ 300390 w 1101764"/>
                <a:gd name="connsiteY0" fmla="*/ 37625 h 976351"/>
                <a:gd name="connsiteX1" fmla="*/ 1060243 w 1101764"/>
                <a:gd name="connsiteY1" fmla="*/ 211489 h 976351"/>
                <a:gd name="connsiteX2" fmla="*/ 982970 w 1101764"/>
                <a:gd name="connsiteY2" fmla="*/ 958464 h 976351"/>
                <a:gd name="connsiteX3" fmla="*/ 55691 w 1101764"/>
                <a:gd name="connsiteY3" fmla="*/ 797478 h 976351"/>
                <a:gd name="connsiteX4" fmla="*/ 300390 w 1101764"/>
                <a:gd name="connsiteY4" fmla="*/ 37625 h 976351"/>
                <a:gd name="connsiteX0" fmla="*/ 300390 w 1101764"/>
                <a:gd name="connsiteY0" fmla="*/ 37625 h 1012766"/>
                <a:gd name="connsiteX1" fmla="*/ 1060243 w 1101764"/>
                <a:gd name="connsiteY1" fmla="*/ 211489 h 1012766"/>
                <a:gd name="connsiteX2" fmla="*/ 982970 w 1101764"/>
                <a:gd name="connsiteY2" fmla="*/ 958464 h 1012766"/>
                <a:gd name="connsiteX3" fmla="*/ 55691 w 1101764"/>
                <a:gd name="connsiteY3" fmla="*/ 797478 h 1012766"/>
                <a:gd name="connsiteX4" fmla="*/ 300390 w 1101764"/>
                <a:gd name="connsiteY4" fmla="*/ 37625 h 1012766"/>
                <a:gd name="connsiteX0" fmla="*/ 130728 w 932102"/>
                <a:gd name="connsiteY0" fmla="*/ 37625 h 983603"/>
                <a:gd name="connsiteX1" fmla="*/ 890581 w 932102"/>
                <a:gd name="connsiteY1" fmla="*/ 211489 h 983603"/>
                <a:gd name="connsiteX2" fmla="*/ 813308 w 932102"/>
                <a:gd name="connsiteY2" fmla="*/ 958464 h 983603"/>
                <a:gd name="connsiteX3" fmla="*/ 150046 w 932102"/>
                <a:gd name="connsiteY3" fmla="*/ 668689 h 983603"/>
                <a:gd name="connsiteX4" fmla="*/ 130728 w 932102"/>
                <a:gd name="connsiteY4" fmla="*/ 37625 h 983603"/>
                <a:gd name="connsiteX0" fmla="*/ 224822 w 858770"/>
                <a:gd name="connsiteY0" fmla="*/ 114984 h 874218"/>
                <a:gd name="connsiteX1" fmla="*/ 817249 w 858770"/>
                <a:gd name="connsiteY1" fmla="*/ 102104 h 874218"/>
                <a:gd name="connsiteX2" fmla="*/ 739976 w 858770"/>
                <a:gd name="connsiteY2" fmla="*/ 849079 h 874218"/>
                <a:gd name="connsiteX3" fmla="*/ 76714 w 858770"/>
                <a:gd name="connsiteY3" fmla="*/ 559304 h 874218"/>
                <a:gd name="connsiteX4" fmla="*/ 224822 w 858770"/>
                <a:gd name="connsiteY4" fmla="*/ 114984 h 874218"/>
                <a:gd name="connsiteX0" fmla="*/ 224822 w 845583"/>
                <a:gd name="connsiteY0" fmla="*/ 40280 h 799514"/>
                <a:gd name="connsiteX1" fmla="*/ 791491 w 845583"/>
                <a:gd name="connsiteY1" fmla="*/ 201265 h 799514"/>
                <a:gd name="connsiteX2" fmla="*/ 739976 w 845583"/>
                <a:gd name="connsiteY2" fmla="*/ 774375 h 799514"/>
                <a:gd name="connsiteX3" fmla="*/ 76714 w 845583"/>
                <a:gd name="connsiteY3" fmla="*/ 484600 h 799514"/>
                <a:gd name="connsiteX4" fmla="*/ 224822 w 845583"/>
                <a:gd name="connsiteY4" fmla="*/ 40280 h 799514"/>
                <a:gd name="connsiteX0" fmla="*/ 204570 w 825331"/>
                <a:gd name="connsiteY0" fmla="*/ 40280 h 799514"/>
                <a:gd name="connsiteX1" fmla="*/ 771239 w 825331"/>
                <a:gd name="connsiteY1" fmla="*/ 201265 h 799514"/>
                <a:gd name="connsiteX2" fmla="*/ 719724 w 825331"/>
                <a:gd name="connsiteY2" fmla="*/ 774375 h 799514"/>
                <a:gd name="connsiteX3" fmla="*/ 56462 w 825331"/>
                <a:gd name="connsiteY3" fmla="*/ 484600 h 799514"/>
                <a:gd name="connsiteX4" fmla="*/ 204570 w 825331"/>
                <a:gd name="connsiteY4" fmla="*/ 40280 h 799514"/>
                <a:gd name="connsiteX0" fmla="*/ 218498 w 839259"/>
                <a:gd name="connsiteY0" fmla="*/ 40280 h 799514"/>
                <a:gd name="connsiteX1" fmla="*/ 785167 w 839259"/>
                <a:gd name="connsiteY1" fmla="*/ 201265 h 799514"/>
                <a:gd name="connsiteX2" fmla="*/ 733652 w 839259"/>
                <a:gd name="connsiteY2" fmla="*/ 774375 h 799514"/>
                <a:gd name="connsiteX3" fmla="*/ 70390 w 839259"/>
                <a:gd name="connsiteY3" fmla="*/ 484600 h 799514"/>
                <a:gd name="connsiteX4" fmla="*/ 218498 w 839259"/>
                <a:gd name="connsiteY4" fmla="*/ 40280 h 799514"/>
                <a:gd name="connsiteX0" fmla="*/ 218498 w 801632"/>
                <a:gd name="connsiteY0" fmla="*/ 40280 h 799514"/>
                <a:gd name="connsiteX1" fmla="*/ 785167 w 801632"/>
                <a:gd name="connsiteY1" fmla="*/ 201265 h 799514"/>
                <a:gd name="connsiteX2" fmla="*/ 733652 w 801632"/>
                <a:gd name="connsiteY2" fmla="*/ 774375 h 799514"/>
                <a:gd name="connsiteX3" fmla="*/ 70390 w 801632"/>
                <a:gd name="connsiteY3" fmla="*/ 484600 h 799514"/>
                <a:gd name="connsiteX4" fmla="*/ 218498 w 801632"/>
                <a:gd name="connsiteY4" fmla="*/ 40280 h 799514"/>
                <a:gd name="connsiteX0" fmla="*/ 218498 w 801632"/>
                <a:gd name="connsiteY0" fmla="*/ 36814 h 796048"/>
                <a:gd name="connsiteX1" fmla="*/ 785167 w 801632"/>
                <a:gd name="connsiteY1" fmla="*/ 197799 h 796048"/>
                <a:gd name="connsiteX2" fmla="*/ 733652 w 801632"/>
                <a:gd name="connsiteY2" fmla="*/ 770909 h 796048"/>
                <a:gd name="connsiteX3" fmla="*/ 70390 w 801632"/>
                <a:gd name="connsiteY3" fmla="*/ 481134 h 796048"/>
                <a:gd name="connsiteX4" fmla="*/ 218498 w 801632"/>
                <a:gd name="connsiteY4" fmla="*/ 36814 h 796048"/>
                <a:gd name="connsiteX0" fmla="*/ 218498 w 893352"/>
                <a:gd name="connsiteY0" fmla="*/ 36814 h 796048"/>
                <a:gd name="connsiteX1" fmla="*/ 785167 w 893352"/>
                <a:gd name="connsiteY1" fmla="*/ 197799 h 796048"/>
                <a:gd name="connsiteX2" fmla="*/ 733652 w 893352"/>
                <a:gd name="connsiteY2" fmla="*/ 770909 h 796048"/>
                <a:gd name="connsiteX3" fmla="*/ 70390 w 893352"/>
                <a:gd name="connsiteY3" fmla="*/ 481134 h 796048"/>
                <a:gd name="connsiteX4" fmla="*/ 218498 w 893352"/>
                <a:gd name="connsiteY4" fmla="*/ 36814 h 796048"/>
                <a:gd name="connsiteX0" fmla="*/ 218498 w 893352"/>
                <a:gd name="connsiteY0" fmla="*/ 82419 h 841653"/>
                <a:gd name="connsiteX1" fmla="*/ 785167 w 893352"/>
                <a:gd name="connsiteY1" fmla="*/ 243404 h 841653"/>
                <a:gd name="connsiteX2" fmla="*/ 733652 w 893352"/>
                <a:gd name="connsiteY2" fmla="*/ 816514 h 841653"/>
                <a:gd name="connsiteX3" fmla="*/ 70390 w 893352"/>
                <a:gd name="connsiteY3" fmla="*/ 526739 h 841653"/>
                <a:gd name="connsiteX4" fmla="*/ 218498 w 893352"/>
                <a:gd name="connsiteY4" fmla="*/ 82419 h 841653"/>
                <a:gd name="connsiteX0" fmla="*/ 334852 w 874478"/>
                <a:gd name="connsiteY0" fmla="*/ 132653 h 795296"/>
                <a:gd name="connsiteX1" fmla="*/ 766293 w 874478"/>
                <a:gd name="connsiteY1" fmla="*/ 197047 h 795296"/>
                <a:gd name="connsiteX2" fmla="*/ 714778 w 874478"/>
                <a:gd name="connsiteY2" fmla="*/ 770157 h 795296"/>
                <a:gd name="connsiteX3" fmla="*/ 51516 w 874478"/>
                <a:gd name="connsiteY3" fmla="*/ 480382 h 795296"/>
                <a:gd name="connsiteX4" fmla="*/ 334852 w 874478"/>
                <a:gd name="connsiteY4" fmla="*/ 132653 h 795296"/>
                <a:gd name="connsiteX0" fmla="*/ 334852 w 874478"/>
                <a:gd name="connsiteY0" fmla="*/ 218214 h 880857"/>
                <a:gd name="connsiteX1" fmla="*/ 766293 w 874478"/>
                <a:gd name="connsiteY1" fmla="*/ 282608 h 880857"/>
                <a:gd name="connsiteX2" fmla="*/ 714778 w 874478"/>
                <a:gd name="connsiteY2" fmla="*/ 855718 h 880857"/>
                <a:gd name="connsiteX3" fmla="*/ 51516 w 874478"/>
                <a:gd name="connsiteY3" fmla="*/ 565943 h 880857"/>
                <a:gd name="connsiteX4" fmla="*/ 334852 w 874478"/>
                <a:gd name="connsiteY4" fmla="*/ 218214 h 880857"/>
                <a:gd name="connsiteX0" fmla="*/ 334852 w 874478"/>
                <a:gd name="connsiteY0" fmla="*/ 218214 h 910396"/>
                <a:gd name="connsiteX1" fmla="*/ 766293 w 874478"/>
                <a:gd name="connsiteY1" fmla="*/ 282608 h 910396"/>
                <a:gd name="connsiteX2" fmla="*/ 714778 w 874478"/>
                <a:gd name="connsiteY2" fmla="*/ 855718 h 910396"/>
                <a:gd name="connsiteX3" fmla="*/ 51516 w 874478"/>
                <a:gd name="connsiteY3" fmla="*/ 565943 h 910396"/>
                <a:gd name="connsiteX4" fmla="*/ 334852 w 874478"/>
                <a:gd name="connsiteY4" fmla="*/ 218214 h 910396"/>
                <a:gd name="connsiteX0" fmla="*/ 334852 w 884730"/>
                <a:gd name="connsiteY0" fmla="*/ 218214 h 910396"/>
                <a:gd name="connsiteX1" fmla="*/ 766293 w 884730"/>
                <a:gd name="connsiteY1" fmla="*/ 282608 h 910396"/>
                <a:gd name="connsiteX2" fmla="*/ 714778 w 884730"/>
                <a:gd name="connsiteY2" fmla="*/ 855718 h 910396"/>
                <a:gd name="connsiteX3" fmla="*/ 51516 w 884730"/>
                <a:gd name="connsiteY3" fmla="*/ 565943 h 910396"/>
                <a:gd name="connsiteX4" fmla="*/ 334852 w 884730"/>
                <a:gd name="connsiteY4" fmla="*/ 218214 h 910396"/>
                <a:gd name="connsiteX0" fmla="*/ 334852 w 884730"/>
                <a:gd name="connsiteY0" fmla="*/ 218214 h 903515"/>
                <a:gd name="connsiteX1" fmla="*/ 766293 w 884730"/>
                <a:gd name="connsiteY1" fmla="*/ 282608 h 903515"/>
                <a:gd name="connsiteX2" fmla="*/ 714778 w 884730"/>
                <a:gd name="connsiteY2" fmla="*/ 855718 h 903515"/>
                <a:gd name="connsiteX3" fmla="*/ 51516 w 884730"/>
                <a:gd name="connsiteY3" fmla="*/ 565943 h 903515"/>
                <a:gd name="connsiteX4" fmla="*/ 334852 w 884730"/>
                <a:gd name="connsiteY4" fmla="*/ 218214 h 903515"/>
                <a:gd name="connsiteX0" fmla="*/ 197888 w 908752"/>
                <a:gd name="connsiteY0" fmla="*/ 141230 h 1064790"/>
                <a:gd name="connsiteX1" fmla="*/ 790315 w 908752"/>
                <a:gd name="connsiteY1" fmla="*/ 443883 h 1064790"/>
                <a:gd name="connsiteX2" fmla="*/ 738800 w 908752"/>
                <a:gd name="connsiteY2" fmla="*/ 1016993 h 1064790"/>
                <a:gd name="connsiteX3" fmla="*/ 75538 w 908752"/>
                <a:gd name="connsiteY3" fmla="*/ 727218 h 1064790"/>
                <a:gd name="connsiteX4" fmla="*/ 197888 w 908752"/>
                <a:gd name="connsiteY4" fmla="*/ 141230 h 1064790"/>
                <a:gd name="connsiteX0" fmla="*/ 197888 w 1161911"/>
                <a:gd name="connsiteY0" fmla="*/ 150515 h 1074075"/>
                <a:gd name="connsiteX1" fmla="*/ 1112287 w 1161911"/>
                <a:gd name="connsiteY1" fmla="*/ 414531 h 1074075"/>
                <a:gd name="connsiteX2" fmla="*/ 738800 w 1161911"/>
                <a:gd name="connsiteY2" fmla="*/ 1026278 h 1074075"/>
                <a:gd name="connsiteX3" fmla="*/ 75538 w 1161911"/>
                <a:gd name="connsiteY3" fmla="*/ 736503 h 1074075"/>
                <a:gd name="connsiteX4" fmla="*/ 197888 w 1161911"/>
                <a:gd name="connsiteY4" fmla="*/ 150515 h 1074075"/>
                <a:gd name="connsiteX0" fmla="*/ 197888 w 1166680"/>
                <a:gd name="connsiteY0" fmla="*/ 150515 h 1196065"/>
                <a:gd name="connsiteX1" fmla="*/ 1112287 w 1166680"/>
                <a:gd name="connsiteY1" fmla="*/ 414531 h 1196065"/>
                <a:gd name="connsiteX2" fmla="*/ 783876 w 1166680"/>
                <a:gd name="connsiteY2" fmla="*/ 1161506 h 1196065"/>
                <a:gd name="connsiteX3" fmla="*/ 75538 w 1166680"/>
                <a:gd name="connsiteY3" fmla="*/ 736503 h 1196065"/>
                <a:gd name="connsiteX4" fmla="*/ 197888 w 1166680"/>
                <a:gd name="connsiteY4" fmla="*/ 150515 h 1196065"/>
                <a:gd name="connsiteX0" fmla="*/ 311898 w 1280690"/>
                <a:gd name="connsiteY0" fmla="*/ 150515 h 1221883"/>
                <a:gd name="connsiteX1" fmla="*/ 1226297 w 1280690"/>
                <a:gd name="connsiteY1" fmla="*/ 414531 h 1221883"/>
                <a:gd name="connsiteX2" fmla="*/ 897886 w 1280690"/>
                <a:gd name="connsiteY2" fmla="*/ 1161506 h 1221883"/>
                <a:gd name="connsiteX3" fmla="*/ 54320 w 1280690"/>
                <a:gd name="connsiteY3" fmla="*/ 949004 h 1221883"/>
                <a:gd name="connsiteX4" fmla="*/ 311898 w 1280690"/>
                <a:gd name="connsiteY4" fmla="*/ 150515 h 1221883"/>
                <a:gd name="connsiteX0" fmla="*/ 352243 w 1321035"/>
                <a:gd name="connsiteY0" fmla="*/ 150515 h 1225947"/>
                <a:gd name="connsiteX1" fmla="*/ 1266642 w 1321035"/>
                <a:gd name="connsiteY1" fmla="*/ 414531 h 1225947"/>
                <a:gd name="connsiteX2" fmla="*/ 938231 w 1321035"/>
                <a:gd name="connsiteY2" fmla="*/ 1161506 h 1225947"/>
                <a:gd name="connsiteX3" fmla="*/ 49589 w 1321035"/>
                <a:gd name="connsiteY3" fmla="*/ 968322 h 1225947"/>
                <a:gd name="connsiteX4" fmla="*/ 352243 w 1321035"/>
                <a:gd name="connsiteY4" fmla="*/ 150515 h 1225947"/>
                <a:gd name="connsiteX0" fmla="*/ 208110 w 1344327"/>
                <a:gd name="connsiteY0" fmla="*/ 159058 h 1202292"/>
                <a:gd name="connsiteX1" fmla="*/ 1289934 w 1344327"/>
                <a:gd name="connsiteY1" fmla="*/ 390876 h 1202292"/>
                <a:gd name="connsiteX2" fmla="*/ 961523 w 1344327"/>
                <a:gd name="connsiteY2" fmla="*/ 1137851 h 1202292"/>
                <a:gd name="connsiteX3" fmla="*/ 72881 w 1344327"/>
                <a:gd name="connsiteY3" fmla="*/ 944667 h 1202292"/>
                <a:gd name="connsiteX4" fmla="*/ 208110 w 1344327"/>
                <a:gd name="connsiteY4" fmla="*/ 159058 h 12022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4327" h="1202292">
                  <a:moveTo>
                    <a:pt x="208110" y="159058"/>
                  </a:moveTo>
                  <a:cubicBezTo>
                    <a:pt x="384122" y="-162914"/>
                    <a:pt x="1152561" y="49587"/>
                    <a:pt x="1289934" y="390876"/>
                  </a:cubicBezTo>
                  <a:cubicBezTo>
                    <a:pt x="1470239" y="614110"/>
                    <a:pt x="1161146" y="1004768"/>
                    <a:pt x="961523" y="1137851"/>
                  </a:cubicBezTo>
                  <a:cubicBezTo>
                    <a:pt x="697506" y="1283812"/>
                    <a:pt x="150153" y="1165755"/>
                    <a:pt x="72881" y="944667"/>
                  </a:cubicBezTo>
                  <a:cubicBezTo>
                    <a:pt x="-109570" y="478881"/>
                    <a:pt x="94347" y="399464"/>
                    <a:pt x="208110" y="15905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6"/>
            <p:cNvSpPr/>
            <p:nvPr/>
          </p:nvSpPr>
          <p:spPr>
            <a:xfrm>
              <a:off x="1945155" y="5921897"/>
              <a:ext cx="509482" cy="388291"/>
            </a:xfrm>
            <a:custGeom>
              <a:avLst/>
              <a:gdLst>
                <a:gd name="connsiteX0" fmla="*/ 244699 w 1004552"/>
                <a:gd name="connsiteY0" fmla="*/ 0 h 920839"/>
                <a:gd name="connsiteX1" fmla="*/ 1004552 w 1004552"/>
                <a:gd name="connsiteY1" fmla="*/ 173864 h 920839"/>
                <a:gd name="connsiteX2" fmla="*/ 927279 w 1004552"/>
                <a:gd name="connsiteY2" fmla="*/ 920839 h 920839"/>
                <a:gd name="connsiteX3" fmla="*/ 0 w 1004552"/>
                <a:gd name="connsiteY3" fmla="*/ 759853 h 920839"/>
                <a:gd name="connsiteX4" fmla="*/ 244699 w 1004552"/>
                <a:gd name="connsiteY4" fmla="*/ 0 h 920839"/>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37625 h 958464"/>
                <a:gd name="connsiteX1" fmla="*/ 1004552 w 1004552"/>
                <a:gd name="connsiteY1" fmla="*/ 211489 h 958464"/>
                <a:gd name="connsiteX2" fmla="*/ 927279 w 1004552"/>
                <a:gd name="connsiteY2" fmla="*/ 958464 h 958464"/>
                <a:gd name="connsiteX3" fmla="*/ 0 w 1004552"/>
                <a:gd name="connsiteY3" fmla="*/ 797478 h 958464"/>
                <a:gd name="connsiteX4" fmla="*/ 244699 w 1004552"/>
                <a:gd name="connsiteY4" fmla="*/ 37625 h 958464"/>
                <a:gd name="connsiteX0" fmla="*/ 244699 w 1016369"/>
                <a:gd name="connsiteY0" fmla="*/ 37625 h 958464"/>
                <a:gd name="connsiteX1" fmla="*/ 1004552 w 1016369"/>
                <a:gd name="connsiteY1" fmla="*/ 211489 h 958464"/>
                <a:gd name="connsiteX2" fmla="*/ 927279 w 1016369"/>
                <a:gd name="connsiteY2" fmla="*/ 958464 h 958464"/>
                <a:gd name="connsiteX3" fmla="*/ 0 w 1016369"/>
                <a:gd name="connsiteY3" fmla="*/ 797478 h 958464"/>
                <a:gd name="connsiteX4" fmla="*/ 244699 w 1016369"/>
                <a:gd name="connsiteY4" fmla="*/ 37625 h 958464"/>
                <a:gd name="connsiteX0" fmla="*/ 244699 w 1046073"/>
                <a:gd name="connsiteY0" fmla="*/ 37625 h 958464"/>
                <a:gd name="connsiteX1" fmla="*/ 1004552 w 1046073"/>
                <a:gd name="connsiteY1" fmla="*/ 211489 h 958464"/>
                <a:gd name="connsiteX2" fmla="*/ 927279 w 1046073"/>
                <a:gd name="connsiteY2" fmla="*/ 958464 h 958464"/>
                <a:gd name="connsiteX3" fmla="*/ 0 w 1046073"/>
                <a:gd name="connsiteY3" fmla="*/ 797478 h 958464"/>
                <a:gd name="connsiteX4" fmla="*/ 244699 w 1046073"/>
                <a:gd name="connsiteY4" fmla="*/ 37625 h 958464"/>
                <a:gd name="connsiteX0" fmla="*/ 244699 w 1046073"/>
                <a:gd name="connsiteY0" fmla="*/ 37625 h 976351"/>
                <a:gd name="connsiteX1" fmla="*/ 1004552 w 1046073"/>
                <a:gd name="connsiteY1" fmla="*/ 211489 h 976351"/>
                <a:gd name="connsiteX2" fmla="*/ 927279 w 1046073"/>
                <a:gd name="connsiteY2" fmla="*/ 958464 h 976351"/>
                <a:gd name="connsiteX3" fmla="*/ 0 w 1046073"/>
                <a:gd name="connsiteY3" fmla="*/ 797478 h 976351"/>
                <a:gd name="connsiteX4" fmla="*/ 244699 w 1046073"/>
                <a:gd name="connsiteY4" fmla="*/ 37625 h 976351"/>
                <a:gd name="connsiteX0" fmla="*/ 300390 w 1101764"/>
                <a:gd name="connsiteY0" fmla="*/ 37625 h 976351"/>
                <a:gd name="connsiteX1" fmla="*/ 1060243 w 1101764"/>
                <a:gd name="connsiteY1" fmla="*/ 211489 h 976351"/>
                <a:gd name="connsiteX2" fmla="*/ 982970 w 1101764"/>
                <a:gd name="connsiteY2" fmla="*/ 958464 h 976351"/>
                <a:gd name="connsiteX3" fmla="*/ 55691 w 1101764"/>
                <a:gd name="connsiteY3" fmla="*/ 797478 h 976351"/>
                <a:gd name="connsiteX4" fmla="*/ 300390 w 1101764"/>
                <a:gd name="connsiteY4" fmla="*/ 37625 h 976351"/>
                <a:gd name="connsiteX0" fmla="*/ 300390 w 1101764"/>
                <a:gd name="connsiteY0" fmla="*/ 37625 h 1012766"/>
                <a:gd name="connsiteX1" fmla="*/ 1060243 w 1101764"/>
                <a:gd name="connsiteY1" fmla="*/ 211489 h 1012766"/>
                <a:gd name="connsiteX2" fmla="*/ 982970 w 1101764"/>
                <a:gd name="connsiteY2" fmla="*/ 958464 h 1012766"/>
                <a:gd name="connsiteX3" fmla="*/ 55691 w 1101764"/>
                <a:gd name="connsiteY3" fmla="*/ 797478 h 1012766"/>
                <a:gd name="connsiteX4" fmla="*/ 300390 w 1101764"/>
                <a:gd name="connsiteY4" fmla="*/ 37625 h 1012766"/>
                <a:gd name="connsiteX0" fmla="*/ 130728 w 932102"/>
                <a:gd name="connsiteY0" fmla="*/ 37625 h 983603"/>
                <a:gd name="connsiteX1" fmla="*/ 890581 w 932102"/>
                <a:gd name="connsiteY1" fmla="*/ 211489 h 983603"/>
                <a:gd name="connsiteX2" fmla="*/ 813308 w 932102"/>
                <a:gd name="connsiteY2" fmla="*/ 958464 h 983603"/>
                <a:gd name="connsiteX3" fmla="*/ 150046 w 932102"/>
                <a:gd name="connsiteY3" fmla="*/ 668689 h 983603"/>
                <a:gd name="connsiteX4" fmla="*/ 130728 w 932102"/>
                <a:gd name="connsiteY4" fmla="*/ 37625 h 983603"/>
                <a:gd name="connsiteX0" fmla="*/ 224822 w 858770"/>
                <a:gd name="connsiteY0" fmla="*/ 114984 h 874218"/>
                <a:gd name="connsiteX1" fmla="*/ 817249 w 858770"/>
                <a:gd name="connsiteY1" fmla="*/ 102104 h 874218"/>
                <a:gd name="connsiteX2" fmla="*/ 739976 w 858770"/>
                <a:gd name="connsiteY2" fmla="*/ 849079 h 874218"/>
                <a:gd name="connsiteX3" fmla="*/ 76714 w 858770"/>
                <a:gd name="connsiteY3" fmla="*/ 559304 h 874218"/>
                <a:gd name="connsiteX4" fmla="*/ 224822 w 858770"/>
                <a:gd name="connsiteY4" fmla="*/ 114984 h 874218"/>
                <a:gd name="connsiteX0" fmla="*/ 224822 w 845583"/>
                <a:gd name="connsiteY0" fmla="*/ 40280 h 799514"/>
                <a:gd name="connsiteX1" fmla="*/ 791491 w 845583"/>
                <a:gd name="connsiteY1" fmla="*/ 201265 h 799514"/>
                <a:gd name="connsiteX2" fmla="*/ 739976 w 845583"/>
                <a:gd name="connsiteY2" fmla="*/ 774375 h 799514"/>
                <a:gd name="connsiteX3" fmla="*/ 76714 w 845583"/>
                <a:gd name="connsiteY3" fmla="*/ 484600 h 799514"/>
                <a:gd name="connsiteX4" fmla="*/ 224822 w 845583"/>
                <a:gd name="connsiteY4" fmla="*/ 40280 h 799514"/>
                <a:gd name="connsiteX0" fmla="*/ 204570 w 825331"/>
                <a:gd name="connsiteY0" fmla="*/ 40280 h 799514"/>
                <a:gd name="connsiteX1" fmla="*/ 771239 w 825331"/>
                <a:gd name="connsiteY1" fmla="*/ 201265 h 799514"/>
                <a:gd name="connsiteX2" fmla="*/ 719724 w 825331"/>
                <a:gd name="connsiteY2" fmla="*/ 774375 h 799514"/>
                <a:gd name="connsiteX3" fmla="*/ 56462 w 825331"/>
                <a:gd name="connsiteY3" fmla="*/ 484600 h 799514"/>
                <a:gd name="connsiteX4" fmla="*/ 204570 w 825331"/>
                <a:gd name="connsiteY4" fmla="*/ 40280 h 799514"/>
                <a:gd name="connsiteX0" fmla="*/ 218498 w 839259"/>
                <a:gd name="connsiteY0" fmla="*/ 40280 h 799514"/>
                <a:gd name="connsiteX1" fmla="*/ 785167 w 839259"/>
                <a:gd name="connsiteY1" fmla="*/ 201265 h 799514"/>
                <a:gd name="connsiteX2" fmla="*/ 733652 w 839259"/>
                <a:gd name="connsiteY2" fmla="*/ 774375 h 799514"/>
                <a:gd name="connsiteX3" fmla="*/ 70390 w 839259"/>
                <a:gd name="connsiteY3" fmla="*/ 484600 h 799514"/>
                <a:gd name="connsiteX4" fmla="*/ 218498 w 839259"/>
                <a:gd name="connsiteY4" fmla="*/ 40280 h 799514"/>
                <a:gd name="connsiteX0" fmla="*/ 218498 w 801632"/>
                <a:gd name="connsiteY0" fmla="*/ 40280 h 799514"/>
                <a:gd name="connsiteX1" fmla="*/ 785167 w 801632"/>
                <a:gd name="connsiteY1" fmla="*/ 201265 h 799514"/>
                <a:gd name="connsiteX2" fmla="*/ 733652 w 801632"/>
                <a:gd name="connsiteY2" fmla="*/ 774375 h 799514"/>
                <a:gd name="connsiteX3" fmla="*/ 70390 w 801632"/>
                <a:gd name="connsiteY3" fmla="*/ 484600 h 799514"/>
                <a:gd name="connsiteX4" fmla="*/ 218498 w 801632"/>
                <a:gd name="connsiteY4" fmla="*/ 40280 h 799514"/>
                <a:gd name="connsiteX0" fmla="*/ 218498 w 801632"/>
                <a:gd name="connsiteY0" fmla="*/ 36814 h 796048"/>
                <a:gd name="connsiteX1" fmla="*/ 785167 w 801632"/>
                <a:gd name="connsiteY1" fmla="*/ 197799 h 796048"/>
                <a:gd name="connsiteX2" fmla="*/ 733652 w 801632"/>
                <a:gd name="connsiteY2" fmla="*/ 770909 h 796048"/>
                <a:gd name="connsiteX3" fmla="*/ 70390 w 801632"/>
                <a:gd name="connsiteY3" fmla="*/ 481134 h 796048"/>
                <a:gd name="connsiteX4" fmla="*/ 218498 w 801632"/>
                <a:gd name="connsiteY4" fmla="*/ 36814 h 796048"/>
                <a:gd name="connsiteX0" fmla="*/ 218498 w 893352"/>
                <a:gd name="connsiteY0" fmla="*/ 36814 h 796048"/>
                <a:gd name="connsiteX1" fmla="*/ 785167 w 893352"/>
                <a:gd name="connsiteY1" fmla="*/ 197799 h 796048"/>
                <a:gd name="connsiteX2" fmla="*/ 733652 w 893352"/>
                <a:gd name="connsiteY2" fmla="*/ 770909 h 796048"/>
                <a:gd name="connsiteX3" fmla="*/ 70390 w 893352"/>
                <a:gd name="connsiteY3" fmla="*/ 481134 h 796048"/>
                <a:gd name="connsiteX4" fmla="*/ 218498 w 893352"/>
                <a:gd name="connsiteY4" fmla="*/ 36814 h 796048"/>
                <a:gd name="connsiteX0" fmla="*/ 218498 w 893352"/>
                <a:gd name="connsiteY0" fmla="*/ 82419 h 841653"/>
                <a:gd name="connsiteX1" fmla="*/ 785167 w 893352"/>
                <a:gd name="connsiteY1" fmla="*/ 243404 h 841653"/>
                <a:gd name="connsiteX2" fmla="*/ 733652 w 893352"/>
                <a:gd name="connsiteY2" fmla="*/ 816514 h 841653"/>
                <a:gd name="connsiteX3" fmla="*/ 70390 w 893352"/>
                <a:gd name="connsiteY3" fmla="*/ 526739 h 841653"/>
                <a:gd name="connsiteX4" fmla="*/ 218498 w 893352"/>
                <a:gd name="connsiteY4" fmla="*/ 82419 h 841653"/>
                <a:gd name="connsiteX0" fmla="*/ 334852 w 874478"/>
                <a:gd name="connsiteY0" fmla="*/ 132653 h 795296"/>
                <a:gd name="connsiteX1" fmla="*/ 766293 w 874478"/>
                <a:gd name="connsiteY1" fmla="*/ 197047 h 795296"/>
                <a:gd name="connsiteX2" fmla="*/ 714778 w 874478"/>
                <a:gd name="connsiteY2" fmla="*/ 770157 h 795296"/>
                <a:gd name="connsiteX3" fmla="*/ 51516 w 874478"/>
                <a:gd name="connsiteY3" fmla="*/ 480382 h 795296"/>
                <a:gd name="connsiteX4" fmla="*/ 334852 w 874478"/>
                <a:gd name="connsiteY4" fmla="*/ 132653 h 795296"/>
                <a:gd name="connsiteX0" fmla="*/ 334852 w 874478"/>
                <a:gd name="connsiteY0" fmla="*/ 218214 h 880857"/>
                <a:gd name="connsiteX1" fmla="*/ 766293 w 874478"/>
                <a:gd name="connsiteY1" fmla="*/ 282608 h 880857"/>
                <a:gd name="connsiteX2" fmla="*/ 714778 w 874478"/>
                <a:gd name="connsiteY2" fmla="*/ 855718 h 880857"/>
                <a:gd name="connsiteX3" fmla="*/ 51516 w 874478"/>
                <a:gd name="connsiteY3" fmla="*/ 565943 h 880857"/>
                <a:gd name="connsiteX4" fmla="*/ 334852 w 874478"/>
                <a:gd name="connsiteY4" fmla="*/ 218214 h 880857"/>
                <a:gd name="connsiteX0" fmla="*/ 334852 w 874478"/>
                <a:gd name="connsiteY0" fmla="*/ 218214 h 910396"/>
                <a:gd name="connsiteX1" fmla="*/ 766293 w 874478"/>
                <a:gd name="connsiteY1" fmla="*/ 282608 h 910396"/>
                <a:gd name="connsiteX2" fmla="*/ 714778 w 874478"/>
                <a:gd name="connsiteY2" fmla="*/ 855718 h 910396"/>
                <a:gd name="connsiteX3" fmla="*/ 51516 w 874478"/>
                <a:gd name="connsiteY3" fmla="*/ 565943 h 910396"/>
                <a:gd name="connsiteX4" fmla="*/ 334852 w 874478"/>
                <a:gd name="connsiteY4" fmla="*/ 218214 h 910396"/>
                <a:gd name="connsiteX0" fmla="*/ 334852 w 884730"/>
                <a:gd name="connsiteY0" fmla="*/ 218214 h 910396"/>
                <a:gd name="connsiteX1" fmla="*/ 766293 w 884730"/>
                <a:gd name="connsiteY1" fmla="*/ 282608 h 910396"/>
                <a:gd name="connsiteX2" fmla="*/ 714778 w 884730"/>
                <a:gd name="connsiteY2" fmla="*/ 855718 h 910396"/>
                <a:gd name="connsiteX3" fmla="*/ 51516 w 884730"/>
                <a:gd name="connsiteY3" fmla="*/ 565943 h 910396"/>
                <a:gd name="connsiteX4" fmla="*/ 334852 w 884730"/>
                <a:gd name="connsiteY4" fmla="*/ 218214 h 910396"/>
                <a:gd name="connsiteX0" fmla="*/ 334852 w 884730"/>
                <a:gd name="connsiteY0" fmla="*/ 218214 h 903515"/>
                <a:gd name="connsiteX1" fmla="*/ 766293 w 884730"/>
                <a:gd name="connsiteY1" fmla="*/ 282608 h 903515"/>
                <a:gd name="connsiteX2" fmla="*/ 714778 w 884730"/>
                <a:gd name="connsiteY2" fmla="*/ 855718 h 903515"/>
                <a:gd name="connsiteX3" fmla="*/ 51516 w 884730"/>
                <a:gd name="connsiteY3" fmla="*/ 565943 h 903515"/>
                <a:gd name="connsiteX4" fmla="*/ 334852 w 884730"/>
                <a:gd name="connsiteY4" fmla="*/ 218214 h 903515"/>
                <a:gd name="connsiteX0" fmla="*/ 197888 w 908752"/>
                <a:gd name="connsiteY0" fmla="*/ 141230 h 1064790"/>
                <a:gd name="connsiteX1" fmla="*/ 790315 w 908752"/>
                <a:gd name="connsiteY1" fmla="*/ 443883 h 1064790"/>
                <a:gd name="connsiteX2" fmla="*/ 738800 w 908752"/>
                <a:gd name="connsiteY2" fmla="*/ 1016993 h 1064790"/>
                <a:gd name="connsiteX3" fmla="*/ 75538 w 908752"/>
                <a:gd name="connsiteY3" fmla="*/ 727218 h 1064790"/>
                <a:gd name="connsiteX4" fmla="*/ 197888 w 908752"/>
                <a:gd name="connsiteY4" fmla="*/ 141230 h 1064790"/>
                <a:gd name="connsiteX0" fmla="*/ 197888 w 1161911"/>
                <a:gd name="connsiteY0" fmla="*/ 150515 h 1074075"/>
                <a:gd name="connsiteX1" fmla="*/ 1112287 w 1161911"/>
                <a:gd name="connsiteY1" fmla="*/ 414531 h 1074075"/>
                <a:gd name="connsiteX2" fmla="*/ 738800 w 1161911"/>
                <a:gd name="connsiteY2" fmla="*/ 1026278 h 1074075"/>
                <a:gd name="connsiteX3" fmla="*/ 75538 w 1161911"/>
                <a:gd name="connsiteY3" fmla="*/ 736503 h 1074075"/>
                <a:gd name="connsiteX4" fmla="*/ 197888 w 1161911"/>
                <a:gd name="connsiteY4" fmla="*/ 150515 h 1074075"/>
                <a:gd name="connsiteX0" fmla="*/ 197888 w 1166680"/>
                <a:gd name="connsiteY0" fmla="*/ 150515 h 1196065"/>
                <a:gd name="connsiteX1" fmla="*/ 1112287 w 1166680"/>
                <a:gd name="connsiteY1" fmla="*/ 414531 h 1196065"/>
                <a:gd name="connsiteX2" fmla="*/ 783876 w 1166680"/>
                <a:gd name="connsiteY2" fmla="*/ 1161506 h 1196065"/>
                <a:gd name="connsiteX3" fmla="*/ 75538 w 1166680"/>
                <a:gd name="connsiteY3" fmla="*/ 736503 h 1196065"/>
                <a:gd name="connsiteX4" fmla="*/ 197888 w 1166680"/>
                <a:gd name="connsiteY4" fmla="*/ 150515 h 1196065"/>
                <a:gd name="connsiteX0" fmla="*/ 311898 w 1280690"/>
                <a:gd name="connsiteY0" fmla="*/ 150515 h 1221883"/>
                <a:gd name="connsiteX1" fmla="*/ 1226297 w 1280690"/>
                <a:gd name="connsiteY1" fmla="*/ 414531 h 1221883"/>
                <a:gd name="connsiteX2" fmla="*/ 897886 w 1280690"/>
                <a:gd name="connsiteY2" fmla="*/ 1161506 h 1221883"/>
                <a:gd name="connsiteX3" fmla="*/ 54320 w 1280690"/>
                <a:gd name="connsiteY3" fmla="*/ 949004 h 1221883"/>
                <a:gd name="connsiteX4" fmla="*/ 311898 w 1280690"/>
                <a:gd name="connsiteY4" fmla="*/ 150515 h 1221883"/>
                <a:gd name="connsiteX0" fmla="*/ 352243 w 1321035"/>
                <a:gd name="connsiteY0" fmla="*/ 150515 h 1225947"/>
                <a:gd name="connsiteX1" fmla="*/ 1266642 w 1321035"/>
                <a:gd name="connsiteY1" fmla="*/ 414531 h 1225947"/>
                <a:gd name="connsiteX2" fmla="*/ 938231 w 1321035"/>
                <a:gd name="connsiteY2" fmla="*/ 1161506 h 1225947"/>
                <a:gd name="connsiteX3" fmla="*/ 49589 w 1321035"/>
                <a:gd name="connsiteY3" fmla="*/ 968322 h 1225947"/>
                <a:gd name="connsiteX4" fmla="*/ 352243 w 1321035"/>
                <a:gd name="connsiteY4" fmla="*/ 150515 h 1225947"/>
                <a:gd name="connsiteX0" fmla="*/ 208110 w 1344327"/>
                <a:gd name="connsiteY0" fmla="*/ 159058 h 1202292"/>
                <a:gd name="connsiteX1" fmla="*/ 1289934 w 1344327"/>
                <a:gd name="connsiteY1" fmla="*/ 390876 h 1202292"/>
                <a:gd name="connsiteX2" fmla="*/ 961523 w 1344327"/>
                <a:gd name="connsiteY2" fmla="*/ 1137851 h 1202292"/>
                <a:gd name="connsiteX3" fmla="*/ 72881 w 1344327"/>
                <a:gd name="connsiteY3" fmla="*/ 944667 h 1202292"/>
                <a:gd name="connsiteX4" fmla="*/ 208110 w 1344327"/>
                <a:gd name="connsiteY4" fmla="*/ 159058 h 12022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4327" h="1202292">
                  <a:moveTo>
                    <a:pt x="208110" y="159058"/>
                  </a:moveTo>
                  <a:cubicBezTo>
                    <a:pt x="384122" y="-162914"/>
                    <a:pt x="1152561" y="49587"/>
                    <a:pt x="1289934" y="390876"/>
                  </a:cubicBezTo>
                  <a:cubicBezTo>
                    <a:pt x="1470239" y="614110"/>
                    <a:pt x="1161146" y="1004768"/>
                    <a:pt x="961523" y="1137851"/>
                  </a:cubicBezTo>
                  <a:cubicBezTo>
                    <a:pt x="697506" y="1283812"/>
                    <a:pt x="150153" y="1165755"/>
                    <a:pt x="72881" y="944667"/>
                  </a:cubicBezTo>
                  <a:cubicBezTo>
                    <a:pt x="-109570" y="478881"/>
                    <a:pt x="94347" y="399464"/>
                    <a:pt x="208110" y="15905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3805660" y="1614963"/>
              <a:ext cx="1813031" cy="800235"/>
            </a:xfrm>
            <a:custGeom>
              <a:avLst/>
              <a:gdLst>
                <a:gd name="connsiteX0" fmla="*/ 244699 w 1004552"/>
                <a:gd name="connsiteY0" fmla="*/ 0 h 920839"/>
                <a:gd name="connsiteX1" fmla="*/ 1004552 w 1004552"/>
                <a:gd name="connsiteY1" fmla="*/ 173864 h 920839"/>
                <a:gd name="connsiteX2" fmla="*/ 927279 w 1004552"/>
                <a:gd name="connsiteY2" fmla="*/ 920839 h 920839"/>
                <a:gd name="connsiteX3" fmla="*/ 0 w 1004552"/>
                <a:gd name="connsiteY3" fmla="*/ 759853 h 920839"/>
                <a:gd name="connsiteX4" fmla="*/ 244699 w 1004552"/>
                <a:gd name="connsiteY4" fmla="*/ 0 h 920839"/>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37625 h 958464"/>
                <a:gd name="connsiteX1" fmla="*/ 1004552 w 1004552"/>
                <a:gd name="connsiteY1" fmla="*/ 211489 h 958464"/>
                <a:gd name="connsiteX2" fmla="*/ 927279 w 1004552"/>
                <a:gd name="connsiteY2" fmla="*/ 958464 h 958464"/>
                <a:gd name="connsiteX3" fmla="*/ 0 w 1004552"/>
                <a:gd name="connsiteY3" fmla="*/ 797478 h 958464"/>
                <a:gd name="connsiteX4" fmla="*/ 244699 w 1004552"/>
                <a:gd name="connsiteY4" fmla="*/ 37625 h 958464"/>
                <a:gd name="connsiteX0" fmla="*/ 244699 w 1016369"/>
                <a:gd name="connsiteY0" fmla="*/ 37625 h 958464"/>
                <a:gd name="connsiteX1" fmla="*/ 1004552 w 1016369"/>
                <a:gd name="connsiteY1" fmla="*/ 211489 h 958464"/>
                <a:gd name="connsiteX2" fmla="*/ 927279 w 1016369"/>
                <a:gd name="connsiteY2" fmla="*/ 958464 h 958464"/>
                <a:gd name="connsiteX3" fmla="*/ 0 w 1016369"/>
                <a:gd name="connsiteY3" fmla="*/ 797478 h 958464"/>
                <a:gd name="connsiteX4" fmla="*/ 244699 w 1016369"/>
                <a:gd name="connsiteY4" fmla="*/ 37625 h 958464"/>
                <a:gd name="connsiteX0" fmla="*/ 244699 w 1046073"/>
                <a:gd name="connsiteY0" fmla="*/ 37625 h 958464"/>
                <a:gd name="connsiteX1" fmla="*/ 1004552 w 1046073"/>
                <a:gd name="connsiteY1" fmla="*/ 211489 h 958464"/>
                <a:gd name="connsiteX2" fmla="*/ 927279 w 1046073"/>
                <a:gd name="connsiteY2" fmla="*/ 958464 h 958464"/>
                <a:gd name="connsiteX3" fmla="*/ 0 w 1046073"/>
                <a:gd name="connsiteY3" fmla="*/ 797478 h 958464"/>
                <a:gd name="connsiteX4" fmla="*/ 244699 w 1046073"/>
                <a:gd name="connsiteY4" fmla="*/ 37625 h 958464"/>
                <a:gd name="connsiteX0" fmla="*/ 244699 w 1046073"/>
                <a:gd name="connsiteY0" fmla="*/ 37625 h 976351"/>
                <a:gd name="connsiteX1" fmla="*/ 1004552 w 1046073"/>
                <a:gd name="connsiteY1" fmla="*/ 211489 h 976351"/>
                <a:gd name="connsiteX2" fmla="*/ 927279 w 1046073"/>
                <a:gd name="connsiteY2" fmla="*/ 958464 h 976351"/>
                <a:gd name="connsiteX3" fmla="*/ 0 w 1046073"/>
                <a:gd name="connsiteY3" fmla="*/ 797478 h 976351"/>
                <a:gd name="connsiteX4" fmla="*/ 244699 w 1046073"/>
                <a:gd name="connsiteY4" fmla="*/ 37625 h 976351"/>
                <a:gd name="connsiteX0" fmla="*/ 300390 w 1101764"/>
                <a:gd name="connsiteY0" fmla="*/ 37625 h 976351"/>
                <a:gd name="connsiteX1" fmla="*/ 1060243 w 1101764"/>
                <a:gd name="connsiteY1" fmla="*/ 211489 h 976351"/>
                <a:gd name="connsiteX2" fmla="*/ 982970 w 1101764"/>
                <a:gd name="connsiteY2" fmla="*/ 958464 h 976351"/>
                <a:gd name="connsiteX3" fmla="*/ 55691 w 1101764"/>
                <a:gd name="connsiteY3" fmla="*/ 797478 h 976351"/>
                <a:gd name="connsiteX4" fmla="*/ 300390 w 1101764"/>
                <a:gd name="connsiteY4" fmla="*/ 37625 h 976351"/>
                <a:gd name="connsiteX0" fmla="*/ 300390 w 1101764"/>
                <a:gd name="connsiteY0" fmla="*/ 37625 h 1012766"/>
                <a:gd name="connsiteX1" fmla="*/ 1060243 w 1101764"/>
                <a:gd name="connsiteY1" fmla="*/ 211489 h 1012766"/>
                <a:gd name="connsiteX2" fmla="*/ 982970 w 1101764"/>
                <a:gd name="connsiteY2" fmla="*/ 958464 h 1012766"/>
                <a:gd name="connsiteX3" fmla="*/ 55691 w 1101764"/>
                <a:gd name="connsiteY3" fmla="*/ 797478 h 1012766"/>
                <a:gd name="connsiteX4" fmla="*/ 300390 w 1101764"/>
                <a:gd name="connsiteY4" fmla="*/ 37625 h 1012766"/>
                <a:gd name="connsiteX0" fmla="*/ 130728 w 932102"/>
                <a:gd name="connsiteY0" fmla="*/ 37625 h 983603"/>
                <a:gd name="connsiteX1" fmla="*/ 890581 w 932102"/>
                <a:gd name="connsiteY1" fmla="*/ 211489 h 983603"/>
                <a:gd name="connsiteX2" fmla="*/ 813308 w 932102"/>
                <a:gd name="connsiteY2" fmla="*/ 958464 h 983603"/>
                <a:gd name="connsiteX3" fmla="*/ 150046 w 932102"/>
                <a:gd name="connsiteY3" fmla="*/ 668689 h 983603"/>
                <a:gd name="connsiteX4" fmla="*/ 130728 w 932102"/>
                <a:gd name="connsiteY4" fmla="*/ 37625 h 983603"/>
                <a:gd name="connsiteX0" fmla="*/ 224822 w 858770"/>
                <a:gd name="connsiteY0" fmla="*/ 114984 h 874218"/>
                <a:gd name="connsiteX1" fmla="*/ 817249 w 858770"/>
                <a:gd name="connsiteY1" fmla="*/ 102104 h 874218"/>
                <a:gd name="connsiteX2" fmla="*/ 739976 w 858770"/>
                <a:gd name="connsiteY2" fmla="*/ 849079 h 874218"/>
                <a:gd name="connsiteX3" fmla="*/ 76714 w 858770"/>
                <a:gd name="connsiteY3" fmla="*/ 559304 h 874218"/>
                <a:gd name="connsiteX4" fmla="*/ 224822 w 858770"/>
                <a:gd name="connsiteY4" fmla="*/ 114984 h 874218"/>
                <a:gd name="connsiteX0" fmla="*/ 224822 w 845583"/>
                <a:gd name="connsiteY0" fmla="*/ 40280 h 799514"/>
                <a:gd name="connsiteX1" fmla="*/ 791491 w 845583"/>
                <a:gd name="connsiteY1" fmla="*/ 201265 h 799514"/>
                <a:gd name="connsiteX2" fmla="*/ 739976 w 845583"/>
                <a:gd name="connsiteY2" fmla="*/ 774375 h 799514"/>
                <a:gd name="connsiteX3" fmla="*/ 76714 w 845583"/>
                <a:gd name="connsiteY3" fmla="*/ 484600 h 799514"/>
                <a:gd name="connsiteX4" fmla="*/ 224822 w 845583"/>
                <a:gd name="connsiteY4" fmla="*/ 40280 h 799514"/>
                <a:gd name="connsiteX0" fmla="*/ 204570 w 825331"/>
                <a:gd name="connsiteY0" fmla="*/ 40280 h 799514"/>
                <a:gd name="connsiteX1" fmla="*/ 771239 w 825331"/>
                <a:gd name="connsiteY1" fmla="*/ 201265 h 799514"/>
                <a:gd name="connsiteX2" fmla="*/ 719724 w 825331"/>
                <a:gd name="connsiteY2" fmla="*/ 774375 h 799514"/>
                <a:gd name="connsiteX3" fmla="*/ 56462 w 825331"/>
                <a:gd name="connsiteY3" fmla="*/ 484600 h 799514"/>
                <a:gd name="connsiteX4" fmla="*/ 204570 w 825331"/>
                <a:gd name="connsiteY4" fmla="*/ 40280 h 799514"/>
                <a:gd name="connsiteX0" fmla="*/ 218498 w 839259"/>
                <a:gd name="connsiteY0" fmla="*/ 40280 h 799514"/>
                <a:gd name="connsiteX1" fmla="*/ 785167 w 839259"/>
                <a:gd name="connsiteY1" fmla="*/ 201265 h 799514"/>
                <a:gd name="connsiteX2" fmla="*/ 733652 w 839259"/>
                <a:gd name="connsiteY2" fmla="*/ 774375 h 799514"/>
                <a:gd name="connsiteX3" fmla="*/ 70390 w 839259"/>
                <a:gd name="connsiteY3" fmla="*/ 484600 h 799514"/>
                <a:gd name="connsiteX4" fmla="*/ 218498 w 839259"/>
                <a:gd name="connsiteY4" fmla="*/ 40280 h 799514"/>
                <a:gd name="connsiteX0" fmla="*/ 218498 w 801632"/>
                <a:gd name="connsiteY0" fmla="*/ 40280 h 799514"/>
                <a:gd name="connsiteX1" fmla="*/ 785167 w 801632"/>
                <a:gd name="connsiteY1" fmla="*/ 201265 h 799514"/>
                <a:gd name="connsiteX2" fmla="*/ 733652 w 801632"/>
                <a:gd name="connsiteY2" fmla="*/ 774375 h 799514"/>
                <a:gd name="connsiteX3" fmla="*/ 70390 w 801632"/>
                <a:gd name="connsiteY3" fmla="*/ 484600 h 799514"/>
                <a:gd name="connsiteX4" fmla="*/ 218498 w 801632"/>
                <a:gd name="connsiteY4" fmla="*/ 40280 h 799514"/>
                <a:gd name="connsiteX0" fmla="*/ 218498 w 801632"/>
                <a:gd name="connsiteY0" fmla="*/ 36814 h 796048"/>
                <a:gd name="connsiteX1" fmla="*/ 785167 w 801632"/>
                <a:gd name="connsiteY1" fmla="*/ 197799 h 796048"/>
                <a:gd name="connsiteX2" fmla="*/ 733652 w 801632"/>
                <a:gd name="connsiteY2" fmla="*/ 770909 h 796048"/>
                <a:gd name="connsiteX3" fmla="*/ 70390 w 801632"/>
                <a:gd name="connsiteY3" fmla="*/ 481134 h 796048"/>
                <a:gd name="connsiteX4" fmla="*/ 218498 w 801632"/>
                <a:gd name="connsiteY4" fmla="*/ 36814 h 796048"/>
                <a:gd name="connsiteX0" fmla="*/ 218498 w 893352"/>
                <a:gd name="connsiteY0" fmla="*/ 36814 h 796048"/>
                <a:gd name="connsiteX1" fmla="*/ 785167 w 893352"/>
                <a:gd name="connsiteY1" fmla="*/ 197799 h 796048"/>
                <a:gd name="connsiteX2" fmla="*/ 733652 w 893352"/>
                <a:gd name="connsiteY2" fmla="*/ 770909 h 796048"/>
                <a:gd name="connsiteX3" fmla="*/ 70390 w 893352"/>
                <a:gd name="connsiteY3" fmla="*/ 481134 h 796048"/>
                <a:gd name="connsiteX4" fmla="*/ 218498 w 893352"/>
                <a:gd name="connsiteY4" fmla="*/ 36814 h 796048"/>
                <a:gd name="connsiteX0" fmla="*/ 218498 w 893352"/>
                <a:gd name="connsiteY0" fmla="*/ 82419 h 841653"/>
                <a:gd name="connsiteX1" fmla="*/ 785167 w 893352"/>
                <a:gd name="connsiteY1" fmla="*/ 243404 h 841653"/>
                <a:gd name="connsiteX2" fmla="*/ 733652 w 893352"/>
                <a:gd name="connsiteY2" fmla="*/ 816514 h 841653"/>
                <a:gd name="connsiteX3" fmla="*/ 70390 w 893352"/>
                <a:gd name="connsiteY3" fmla="*/ 526739 h 841653"/>
                <a:gd name="connsiteX4" fmla="*/ 218498 w 893352"/>
                <a:gd name="connsiteY4" fmla="*/ 82419 h 841653"/>
                <a:gd name="connsiteX0" fmla="*/ 334852 w 874478"/>
                <a:gd name="connsiteY0" fmla="*/ 132653 h 795296"/>
                <a:gd name="connsiteX1" fmla="*/ 766293 w 874478"/>
                <a:gd name="connsiteY1" fmla="*/ 197047 h 795296"/>
                <a:gd name="connsiteX2" fmla="*/ 714778 w 874478"/>
                <a:gd name="connsiteY2" fmla="*/ 770157 h 795296"/>
                <a:gd name="connsiteX3" fmla="*/ 51516 w 874478"/>
                <a:gd name="connsiteY3" fmla="*/ 480382 h 795296"/>
                <a:gd name="connsiteX4" fmla="*/ 334852 w 874478"/>
                <a:gd name="connsiteY4" fmla="*/ 132653 h 795296"/>
                <a:gd name="connsiteX0" fmla="*/ 334852 w 874478"/>
                <a:gd name="connsiteY0" fmla="*/ 218214 h 880857"/>
                <a:gd name="connsiteX1" fmla="*/ 766293 w 874478"/>
                <a:gd name="connsiteY1" fmla="*/ 282608 h 880857"/>
                <a:gd name="connsiteX2" fmla="*/ 714778 w 874478"/>
                <a:gd name="connsiteY2" fmla="*/ 855718 h 880857"/>
                <a:gd name="connsiteX3" fmla="*/ 51516 w 874478"/>
                <a:gd name="connsiteY3" fmla="*/ 565943 h 880857"/>
                <a:gd name="connsiteX4" fmla="*/ 334852 w 874478"/>
                <a:gd name="connsiteY4" fmla="*/ 218214 h 880857"/>
                <a:gd name="connsiteX0" fmla="*/ 334852 w 874478"/>
                <a:gd name="connsiteY0" fmla="*/ 218214 h 910396"/>
                <a:gd name="connsiteX1" fmla="*/ 766293 w 874478"/>
                <a:gd name="connsiteY1" fmla="*/ 282608 h 910396"/>
                <a:gd name="connsiteX2" fmla="*/ 714778 w 874478"/>
                <a:gd name="connsiteY2" fmla="*/ 855718 h 910396"/>
                <a:gd name="connsiteX3" fmla="*/ 51516 w 874478"/>
                <a:gd name="connsiteY3" fmla="*/ 565943 h 910396"/>
                <a:gd name="connsiteX4" fmla="*/ 334852 w 874478"/>
                <a:gd name="connsiteY4" fmla="*/ 218214 h 910396"/>
                <a:gd name="connsiteX0" fmla="*/ 334852 w 884730"/>
                <a:gd name="connsiteY0" fmla="*/ 218214 h 910396"/>
                <a:gd name="connsiteX1" fmla="*/ 766293 w 884730"/>
                <a:gd name="connsiteY1" fmla="*/ 282608 h 910396"/>
                <a:gd name="connsiteX2" fmla="*/ 714778 w 884730"/>
                <a:gd name="connsiteY2" fmla="*/ 855718 h 910396"/>
                <a:gd name="connsiteX3" fmla="*/ 51516 w 884730"/>
                <a:gd name="connsiteY3" fmla="*/ 565943 h 910396"/>
                <a:gd name="connsiteX4" fmla="*/ 334852 w 884730"/>
                <a:gd name="connsiteY4" fmla="*/ 218214 h 910396"/>
                <a:gd name="connsiteX0" fmla="*/ 334852 w 884730"/>
                <a:gd name="connsiteY0" fmla="*/ 218214 h 903515"/>
                <a:gd name="connsiteX1" fmla="*/ 766293 w 884730"/>
                <a:gd name="connsiteY1" fmla="*/ 282608 h 903515"/>
                <a:gd name="connsiteX2" fmla="*/ 714778 w 884730"/>
                <a:gd name="connsiteY2" fmla="*/ 855718 h 903515"/>
                <a:gd name="connsiteX3" fmla="*/ 51516 w 884730"/>
                <a:gd name="connsiteY3" fmla="*/ 565943 h 903515"/>
                <a:gd name="connsiteX4" fmla="*/ 334852 w 884730"/>
                <a:gd name="connsiteY4" fmla="*/ 218214 h 903515"/>
                <a:gd name="connsiteX0" fmla="*/ 197888 w 908752"/>
                <a:gd name="connsiteY0" fmla="*/ 141230 h 1064790"/>
                <a:gd name="connsiteX1" fmla="*/ 790315 w 908752"/>
                <a:gd name="connsiteY1" fmla="*/ 443883 h 1064790"/>
                <a:gd name="connsiteX2" fmla="*/ 738800 w 908752"/>
                <a:gd name="connsiteY2" fmla="*/ 1016993 h 1064790"/>
                <a:gd name="connsiteX3" fmla="*/ 75538 w 908752"/>
                <a:gd name="connsiteY3" fmla="*/ 727218 h 1064790"/>
                <a:gd name="connsiteX4" fmla="*/ 197888 w 908752"/>
                <a:gd name="connsiteY4" fmla="*/ 141230 h 1064790"/>
                <a:gd name="connsiteX0" fmla="*/ 197888 w 1161911"/>
                <a:gd name="connsiteY0" fmla="*/ 150515 h 1074075"/>
                <a:gd name="connsiteX1" fmla="*/ 1112287 w 1161911"/>
                <a:gd name="connsiteY1" fmla="*/ 414531 h 1074075"/>
                <a:gd name="connsiteX2" fmla="*/ 738800 w 1161911"/>
                <a:gd name="connsiteY2" fmla="*/ 1026278 h 1074075"/>
                <a:gd name="connsiteX3" fmla="*/ 75538 w 1161911"/>
                <a:gd name="connsiteY3" fmla="*/ 736503 h 1074075"/>
                <a:gd name="connsiteX4" fmla="*/ 197888 w 1161911"/>
                <a:gd name="connsiteY4" fmla="*/ 150515 h 1074075"/>
                <a:gd name="connsiteX0" fmla="*/ 197888 w 1166680"/>
                <a:gd name="connsiteY0" fmla="*/ 150515 h 1196065"/>
                <a:gd name="connsiteX1" fmla="*/ 1112287 w 1166680"/>
                <a:gd name="connsiteY1" fmla="*/ 414531 h 1196065"/>
                <a:gd name="connsiteX2" fmla="*/ 783876 w 1166680"/>
                <a:gd name="connsiteY2" fmla="*/ 1161506 h 1196065"/>
                <a:gd name="connsiteX3" fmla="*/ 75538 w 1166680"/>
                <a:gd name="connsiteY3" fmla="*/ 736503 h 1196065"/>
                <a:gd name="connsiteX4" fmla="*/ 197888 w 1166680"/>
                <a:gd name="connsiteY4" fmla="*/ 150515 h 1196065"/>
                <a:gd name="connsiteX0" fmla="*/ 311898 w 1280690"/>
                <a:gd name="connsiteY0" fmla="*/ 150515 h 1221883"/>
                <a:gd name="connsiteX1" fmla="*/ 1226297 w 1280690"/>
                <a:gd name="connsiteY1" fmla="*/ 414531 h 1221883"/>
                <a:gd name="connsiteX2" fmla="*/ 897886 w 1280690"/>
                <a:gd name="connsiteY2" fmla="*/ 1161506 h 1221883"/>
                <a:gd name="connsiteX3" fmla="*/ 54320 w 1280690"/>
                <a:gd name="connsiteY3" fmla="*/ 949004 h 1221883"/>
                <a:gd name="connsiteX4" fmla="*/ 311898 w 1280690"/>
                <a:gd name="connsiteY4" fmla="*/ 150515 h 1221883"/>
                <a:gd name="connsiteX0" fmla="*/ 352243 w 1321035"/>
                <a:gd name="connsiteY0" fmla="*/ 150515 h 1225947"/>
                <a:gd name="connsiteX1" fmla="*/ 1266642 w 1321035"/>
                <a:gd name="connsiteY1" fmla="*/ 414531 h 1225947"/>
                <a:gd name="connsiteX2" fmla="*/ 938231 w 1321035"/>
                <a:gd name="connsiteY2" fmla="*/ 1161506 h 1225947"/>
                <a:gd name="connsiteX3" fmla="*/ 49589 w 1321035"/>
                <a:gd name="connsiteY3" fmla="*/ 968322 h 1225947"/>
                <a:gd name="connsiteX4" fmla="*/ 352243 w 1321035"/>
                <a:gd name="connsiteY4" fmla="*/ 150515 h 1225947"/>
                <a:gd name="connsiteX0" fmla="*/ 208110 w 1344327"/>
                <a:gd name="connsiteY0" fmla="*/ 159058 h 1202292"/>
                <a:gd name="connsiteX1" fmla="*/ 1289934 w 1344327"/>
                <a:gd name="connsiteY1" fmla="*/ 390876 h 1202292"/>
                <a:gd name="connsiteX2" fmla="*/ 961523 w 1344327"/>
                <a:gd name="connsiteY2" fmla="*/ 1137851 h 1202292"/>
                <a:gd name="connsiteX3" fmla="*/ 72881 w 1344327"/>
                <a:gd name="connsiteY3" fmla="*/ 944667 h 1202292"/>
                <a:gd name="connsiteX4" fmla="*/ 208110 w 1344327"/>
                <a:gd name="connsiteY4" fmla="*/ 159058 h 1202292"/>
                <a:gd name="connsiteX0" fmla="*/ 208110 w 1344327"/>
                <a:gd name="connsiteY0" fmla="*/ 330969 h 1374203"/>
                <a:gd name="connsiteX1" fmla="*/ 713237 w 1344327"/>
                <a:gd name="connsiteY1" fmla="*/ 4703 h 1374203"/>
                <a:gd name="connsiteX2" fmla="*/ 1289934 w 1344327"/>
                <a:gd name="connsiteY2" fmla="*/ 562787 h 1374203"/>
                <a:gd name="connsiteX3" fmla="*/ 961523 w 1344327"/>
                <a:gd name="connsiteY3" fmla="*/ 1309762 h 1374203"/>
                <a:gd name="connsiteX4" fmla="*/ 72881 w 1344327"/>
                <a:gd name="connsiteY4" fmla="*/ 1116578 h 1374203"/>
                <a:gd name="connsiteX5" fmla="*/ 208110 w 1344327"/>
                <a:gd name="connsiteY5" fmla="*/ 330969 h 1374203"/>
                <a:gd name="connsiteX0" fmla="*/ 173854 w 1310071"/>
                <a:gd name="connsiteY0" fmla="*/ 330969 h 1374203"/>
                <a:gd name="connsiteX1" fmla="*/ 678981 w 1310071"/>
                <a:gd name="connsiteY1" fmla="*/ 4703 h 1374203"/>
                <a:gd name="connsiteX2" fmla="*/ 1255678 w 1310071"/>
                <a:gd name="connsiteY2" fmla="*/ 562787 h 1374203"/>
                <a:gd name="connsiteX3" fmla="*/ 927267 w 1310071"/>
                <a:gd name="connsiteY3" fmla="*/ 1309762 h 1374203"/>
                <a:gd name="connsiteX4" fmla="*/ 38625 w 1310071"/>
                <a:gd name="connsiteY4" fmla="*/ 1116578 h 1374203"/>
                <a:gd name="connsiteX5" fmla="*/ 266857 w 1310071"/>
                <a:gd name="connsiteY5" fmla="*/ 648647 h 1374203"/>
                <a:gd name="connsiteX6" fmla="*/ 173854 w 1310071"/>
                <a:gd name="connsiteY6" fmla="*/ 330969 h 1374203"/>
                <a:gd name="connsiteX0" fmla="*/ 173854 w 1310071"/>
                <a:gd name="connsiteY0" fmla="*/ 337436 h 1380670"/>
                <a:gd name="connsiteX1" fmla="*/ 472919 w 1310071"/>
                <a:gd name="connsiteY1" fmla="*/ 313824 h 1380670"/>
                <a:gd name="connsiteX2" fmla="*/ 678981 w 1310071"/>
                <a:gd name="connsiteY2" fmla="*/ 11170 h 1380670"/>
                <a:gd name="connsiteX3" fmla="*/ 1255678 w 1310071"/>
                <a:gd name="connsiteY3" fmla="*/ 569254 h 1380670"/>
                <a:gd name="connsiteX4" fmla="*/ 927267 w 1310071"/>
                <a:gd name="connsiteY4" fmla="*/ 1316229 h 1380670"/>
                <a:gd name="connsiteX5" fmla="*/ 38625 w 1310071"/>
                <a:gd name="connsiteY5" fmla="*/ 1123045 h 1380670"/>
                <a:gd name="connsiteX6" fmla="*/ 266857 w 1310071"/>
                <a:gd name="connsiteY6" fmla="*/ 655114 h 1380670"/>
                <a:gd name="connsiteX7" fmla="*/ 173854 w 1310071"/>
                <a:gd name="connsiteY7" fmla="*/ 337436 h 1380670"/>
                <a:gd name="connsiteX0" fmla="*/ 173854 w 1310071"/>
                <a:gd name="connsiteY0" fmla="*/ 326551 h 1369785"/>
                <a:gd name="connsiteX1" fmla="*/ 472919 w 1310071"/>
                <a:gd name="connsiteY1" fmla="*/ 302939 h 1369785"/>
                <a:gd name="connsiteX2" fmla="*/ 678981 w 1310071"/>
                <a:gd name="connsiteY2" fmla="*/ 285 h 1369785"/>
                <a:gd name="connsiteX3" fmla="*/ 878604 w 1310071"/>
                <a:gd name="connsiteY3" fmla="*/ 322257 h 1369785"/>
                <a:gd name="connsiteX4" fmla="*/ 1255678 w 1310071"/>
                <a:gd name="connsiteY4" fmla="*/ 558369 h 1369785"/>
                <a:gd name="connsiteX5" fmla="*/ 927267 w 1310071"/>
                <a:gd name="connsiteY5" fmla="*/ 1305344 h 1369785"/>
                <a:gd name="connsiteX6" fmla="*/ 38625 w 1310071"/>
                <a:gd name="connsiteY6" fmla="*/ 1112160 h 1369785"/>
                <a:gd name="connsiteX7" fmla="*/ 266857 w 1310071"/>
                <a:gd name="connsiteY7" fmla="*/ 644229 h 1369785"/>
                <a:gd name="connsiteX8" fmla="*/ 173854 w 1310071"/>
                <a:gd name="connsiteY8" fmla="*/ 326551 h 1369785"/>
                <a:gd name="connsiteX0" fmla="*/ 173854 w 1180910"/>
                <a:gd name="connsiteY0" fmla="*/ 326551 h 1369785"/>
                <a:gd name="connsiteX1" fmla="*/ 472919 w 1180910"/>
                <a:gd name="connsiteY1" fmla="*/ 302939 h 1369785"/>
                <a:gd name="connsiteX2" fmla="*/ 678981 w 1180910"/>
                <a:gd name="connsiteY2" fmla="*/ 285 h 1369785"/>
                <a:gd name="connsiteX3" fmla="*/ 878604 w 1180910"/>
                <a:gd name="connsiteY3" fmla="*/ 322257 h 1369785"/>
                <a:gd name="connsiteX4" fmla="*/ 1101131 w 1180910"/>
                <a:gd name="connsiteY4" fmla="*/ 584126 h 1369785"/>
                <a:gd name="connsiteX5" fmla="*/ 927267 w 1180910"/>
                <a:gd name="connsiteY5" fmla="*/ 1305344 h 1369785"/>
                <a:gd name="connsiteX6" fmla="*/ 38625 w 1180910"/>
                <a:gd name="connsiteY6" fmla="*/ 1112160 h 1369785"/>
                <a:gd name="connsiteX7" fmla="*/ 266857 w 1180910"/>
                <a:gd name="connsiteY7" fmla="*/ 644229 h 1369785"/>
                <a:gd name="connsiteX8" fmla="*/ 173854 w 1180910"/>
                <a:gd name="connsiteY8" fmla="*/ 326551 h 1369785"/>
                <a:gd name="connsiteX0" fmla="*/ 173854 w 1180910"/>
                <a:gd name="connsiteY0" fmla="*/ 326551 h 1369785"/>
                <a:gd name="connsiteX1" fmla="*/ 472919 w 1180910"/>
                <a:gd name="connsiteY1" fmla="*/ 302939 h 1369785"/>
                <a:gd name="connsiteX2" fmla="*/ 678981 w 1180910"/>
                <a:gd name="connsiteY2" fmla="*/ 285 h 1369785"/>
                <a:gd name="connsiteX3" fmla="*/ 878604 w 1180910"/>
                <a:gd name="connsiteY3" fmla="*/ 322257 h 1369785"/>
                <a:gd name="connsiteX4" fmla="*/ 1101131 w 1180910"/>
                <a:gd name="connsiteY4" fmla="*/ 584126 h 1369785"/>
                <a:gd name="connsiteX5" fmla="*/ 927267 w 1180910"/>
                <a:gd name="connsiteY5" fmla="*/ 1305344 h 1369785"/>
                <a:gd name="connsiteX6" fmla="*/ 38625 w 1180910"/>
                <a:gd name="connsiteY6" fmla="*/ 1112160 h 1369785"/>
                <a:gd name="connsiteX7" fmla="*/ 266857 w 1180910"/>
                <a:gd name="connsiteY7" fmla="*/ 644229 h 1369785"/>
                <a:gd name="connsiteX8" fmla="*/ 173854 w 1180910"/>
                <a:gd name="connsiteY8" fmla="*/ 326551 h 1369785"/>
                <a:gd name="connsiteX0" fmla="*/ 173854 w 1130073"/>
                <a:gd name="connsiteY0" fmla="*/ 326551 h 1369785"/>
                <a:gd name="connsiteX1" fmla="*/ 472919 w 1130073"/>
                <a:gd name="connsiteY1" fmla="*/ 302939 h 1369785"/>
                <a:gd name="connsiteX2" fmla="*/ 678981 w 1130073"/>
                <a:gd name="connsiteY2" fmla="*/ 285 h 1369785"/>
                <a:gd name="connsiteX3" fmla="*/ 878604 w 1130073"/>
                <a:gd name="connsiteY3" fmla="*/ 322257 h 1369785"/>
                <a:gd name="connsiteX4" fmla="*/ 1101131 w 1130073"/>
                <a:gd name="connsiteY4" fmla="*/ 584126 h 1369785"/>
                <a:gd name="connsiteX5" fmla="*/ 927267 w 1130073"/>
                <a:gd name="connsiteY5" fmla="*/ 1305344 h 1369785"/>
                <a:gd name="connsiteX6" fmla="*/ 38625 w 1130073"/>
                <a:gd name="connsiteY6" fmla="*/ 1112160 h 1369785"/>
                <a:gd name="connsiteX7" fmla="*/ 266857 w 1130073"/>
                <a:gd name="connsiteY7" fmla="*/ 644229 h 1369785"/>
                <a:gd name="connsiteX8" fmla="*/ 173854 w 1130073"/>
                <a:gd name="connsiteY8" fmla="*/ 326551 h 1369785"/>
                <a:gd name="connsiteX0" fmla="*/ 173854 w 1338340"/>
                <a:gd name="connsiteY0" fmla="*/ 326551 h 1369785"/>
                <a:gd name="connsiteX1" fmla="*/ 472919 w 1338340"/>
                <a:gd name="connsiteY1" fmla="*/ 302939 h 1369785"/>
                <a:gd name="connsiteX2" fmla="*/ 678981 w 1338340"/>
                <a:gd name="connsiteY2" fmla="*/ 285 h 1369785"/>
                <a:gd name="connsiteX3" fmla="*/ 878604 w 1338340"/>
                <a:gd name="connsiteY3" fmla="*/ 322257 h 1369785"/>
                <a:gd name="connsiteX4" fmla="*/ 1101131 w 1338340"/>
                <a:gd name="connsiteY4" fmla="*/ 584126 h 1369785"/>
                <a:gd name="connsiteX5" fmla="*/ 1335805 w 1338340"/>
                <a:gd name="connsiteY5" fmla="*/ 766579 h 1369785"/>
                <a:gd name="connsiteX6" fmla="*/ 927267 w 1338340"/>
                <a:gd name="connsiteY6" fmla="*/ 1305344 h 1369785"/>
                <a:gd name="connsiteX7" fmla="*/ 38625 w 1338340"/>
                <a:gd name="connsiteY7" fmla="*/ 1112160 h 1369785"/>
                <a:gd name="connsiteX8" fmla="*/ 266857 w 1338340"/>
                <a:gd name="connsiteY8" fmla="*/ 644229 h 1369785"/>
                <a:gd name="connsiteX9" fmla="*/ 173854 w 1338340"/>
                <a:gd name="connsiteY9" fmla="*/ 326551 h 1369785"/>
                <a:gd name="connsiteX0" fmla="*/ 173854 w 1336337"/>
                <a:gd name="connsiteY0" fmla="*/ 326551 h 1369785"/>
                <a:gd name="connsiteX1" fmla="*/ 472919 w 1336337"/>
                <a:gd name="connsiteY1" fmla="*/ 302939 h 1369785"/>
                <a:gd name="connsiteX2" fmla="*/ 678981 w 1336337"/>
                <a:gd name="connsiteY2" fmla="*/ 285 h 1369785"/>
                <a:gd name="connsiteX3" fmla="*/ 878604 w 1336337"/>
                <a:gd name="connsiteY3" fmla="*/ 322257 h 1369785"/>
                <a:gd name="connsiteX4" fmla="*/ 1101131 w 1336337"/>
                <a:gd name="connsiteY4" fmla="*/ 584126 h 1369785"/>
                <a:gd name="connsiteX5" fmla="*/ 1335805 w 1336337"/>
                <a:gd name="connsiteY5" fmla="*/ 766579 h 1369785"/>
                <a:gd name="connsiteX6" fmla="*/ 955877 w 1336337"/>
                <a:gd name="connsiteY6" fmla="*/ 919117 h 1369785"/>
                <a:gd name="connsiteX7" fmla="*/ 927267 w 1336337"/>
                <a:gd name="connsiteY7" fmla="*/ 1305344 h 1369785"/>
                <a:gd name="connsiteX8" fmla="*/ 38625 w 1336337"/>
                <a:gd name="connsiteY8" fmla="*/ 1112160 h 1369785"/>
                <a:gd name="connsiteX9" fmla="*/ 266857 w 1336337"/>
                <a:gd name="connsiteY9" fmla="*/ 644229 h 1369785"/>
                <a:gd name="connsiteX10" fmla="*/ 173854 w 1336337"/>
                <a:gd name="connsiteY10" fmla="*/ 326551 h 1369785"/>
                <a:gd name="connsiteX0" fmla="*/ 173854 w 1336337"/>
                <a:gd name="connsiteY0" fmla="*/ 326551 h 1316179"/>
                <a:gd name="connsiteX1" fmla="*/ 472919 w 1336337"/>
                <a:gd name="connsiteY1" fmla="*/ 302939 h 1316179"/>
                <a:gd name="connsiteX2" fmla="*/ 678981 w 1336337"/>
                <a:gd name="connsiteY2" fmla="*/ 285 h 1316179"/>
                <a:gd name="connsiteX3" fmla="*/ 878604 w 1336337"/>
                <a:gd name="connsiteY3" fmla="*/ 322257 h 1316179"/>
                <a:gd name="connsiteX4" fmla="*/ 1101131 w 1336337"/>
                <a:gd name="connsiteY4" fmla="*/ 584126 h 1316179"/>
                <a:gd name="connsiteX5" fmla="*/ 1335805 w 1336337"/>
                <a:gd name="connsiteY5" fmla="*/ 766579 h 1316179"/>
                <a:gd name="connsiteX6" fmla="*/ 955877 w 1336337"/>
                <a:gd name="connsiteY6" fmla="*/ 919117 h 1316179"/>
                <a:gd name="connsiteX7" fmla="*/ 927267 w 1336337"/>
                <a:gd name="connsiteY7" fmla="*/ 1305344 h 1316179"/>
                <a:gd name="connsiteX8" fmla="*/ 563072 w 1336337"/>
                <a:gd name="connsiteY8" fmla="*/ 1009269 h 1316179"/>
                <a:gd name="connsiteX9" fmla="*/ 38625 w 1336337"/>
                <a:gd name="connsiteY9" fmla="*/ 1112160 h 1316179"/>
                <a:gd name="connsiteX10" fmla="*/ 266857 w 1336337"/>
                <a:gd name="connsiteY10" fmla="*/ 644229 h 1316179"/>
                <a:gd name="connsiteX11" fmla="*/ 173854 w 1336337"/>
                <a:gd name="connsiteY11" fmla="*/ 326551 h 1316179"/>
                <a:gd name="connsiteX0" fmla="*/ 173854 w 1336337"/>
                <a:gd name="connsiteY0" fmla="*/ 326551 h 1316179"/>
                <a:gd name="connsiteX1" fmla="*/ 472919 w 1336337"/>
                <a:gd name="connsiteY1" fmla="*/ 302939 h 1316179"/>
                <a:gd name="connsiteX2" fmla="*/ 678981 w 1336337"/>
                <a:gd name="connsiteY2" fmla="*/ 285 h 1316179"/>
                <a:gd name="connsiteX3" fmla="*/ 878604 w 1336337"/>
                <a:gd name="connsiteY3" fmla="*/ 322257 h 1316179"/>
                <a:gd name="connsiteX4" fmla="*/ 1294315 w 1336337"/>
                <a:gd name="connsiteY4" fmla="*/ 326548 h 1316179"/>
                <a:gd name="connsiteX5" fmla="*/ 1335805 w 1336337"/>
                <a:gd name="connsiteY5" fmla="*/ 766579 h 1316179"/>
                <a:gd name="connsiteX6" fmla="*/ 955877 w 1336337"/>
                <a:gd name="connsiteY6" fmla="*/ 919117 h 1316179"/>
                <a:gd name="connsiteX7" fmla="*/ 927267 w 1336337"/>
                <a:gd name="connsiteY7" fmla="*/ 1305344 h 1316179"/>
                <a:gd name="connsiteX8" fmla="*/ 563072 w 1336337"/>
                <a:gd name="connsiteY8" fmla="*/ 1009269 h 1316179"/>
                <a:gd name="connsiteX9" fmla="*/ 38625 w 1336337"/>
                <a:gd name="connsiteY9" fmla="*/ 1112160 h 1316179"/>
                <a:gd name="connsiteX10" fmla="*/ 266857 w 1336337"/>
                <a:gd name="connsiteY10" fmla="*/ 644229 h 1316179"/>
                <a:gd name="connsiteX11" fmla="*/ 173854 w 1336337"/>
                <a:gd name="connsiteY11" fmla="*/ 326551 h 1316179"/>
                <a:gd name="connsiteX0" fmla="*/ 173854 w 1345814"/>
                <a:gd name="connsiteY0" fmla="*/ 326551 h 1316179"/>
                <a:gd name="connsiteX1" fmla="*/ 472919 w 1345814"/>
                <a:gd name="connsiteY1" fmla="*/ 302939 h 1316179"/>
                <a:gd name="connsiteX2" fmla="*/ 678981 w 1345814"/>
                <a:gd name="connsiteY2" fmla="*/ 285 h 1316179"/>
                <a:gd name="connsiteX3" fmla="*/ 878604 w 1345814"/>
                <a:gd name="connsiteY3" fmla="*/ 322257 h 1316179"/>
                <a:gd name="connsiteX4" fmla="*/ 1294315 w 1345814"/>
                <a:gd name="connsiteY4" fmla="*/ 326548 h 1316179"/>
                <a:gd name="connsiteX5" fmla="*/ 1142784 w 1345814"/>
                <a:gd name="connsiteY5" fmla="*/ 577827 h 1316179"/>
                <a:gd name="connsiteX6" fmla="*/ 1335805 w 1345814"/>
                <a:gd name="connsiteY6" fmla="*/ 766579 h 1316179"/>
                <a:gd name="connsiteX7" fmla="*/ 955877 w 1345814"/>
                <a:gd name="connsiteY7" fmla="*/ 919117 h 1316179"/>
                <a:gd name="connsiteX8" fmla="*/ 927267 w 1345814"/>
                <a:gd name="connsiteY8" fmla="*/ 1305344 h 1316179"/>
                <a:gd name="connsiteX9" fmla="*/ 563072 w 1345814"/>
                <a:gd name="connsiteY9" fmla="*/ 1009269 h 1316179"/>
                <a:gd name="connsiteX10" fmla="*/ 38625 w 1345814"/>
                <a:gd name="connsiteY10" fmla="*/ 1112160 h 1316179"/>
                <a:gd name="connsiteX11" fmla="*/ 266857 w 1345814"/>
                <a:gd name="connsiteY11" fmla="*/ 644229 h 1316179"/>
                <a:gd name="connsiteX12" fmla="*/ 173854 w 1345814"/>
                <a:gd name="connsiteY12" fmla="*/ 326551 h 1316179"/>
                <a:gd name="connsiteX0" fmla="*/ 173854 w 1345814"/>
                <a:gd name="connsiteY0" fmla="*/ 326551 h 1180606"/>
                <a:gd name="connsiteX1" fmla="*/ 472919 w 1345814"/>
                <a:gd name="connsiteY1" fmla="*/ 302939 h 1180606"/>
                <a:gd name="connsiteX2" fmla="*/ 678981 w 1345814"/>
                <a:gd name="connsiteY2" fmla="*/ 285 h 1180606"/>
                <a:gd name="connsiteX3" fmla="*/ 878604 w 1345814"/>
                <a:gd name="connsiteY3" fmla="*/ 322257 h 1180606"/>
                <a:gd name="connsiteX4" fmla="*/ 1294315 w 1345814"/>
                <a:gd name="connsiteY4" fmla="*/ 326548 h 1180606"/>
                <a:gd name="connsiteX5" fmla="*/ 1142784 w 1345814"/>
                <a:gd name="connsiteY5" fmla="*/ 577827 h 1180606"/>
                <a:gd name="connsiteX6" fmla="*/ 1335805 w 1345814"/>
                <a:gd name="connsiteY6" fmla="*/ 766579 h 1180606"/>
                <a:gd name="connsiteX7" fmla="*/ 955877 w 1345814"/>
                <a:gd name="connsiteY7" fmla="*/ 919117 h 1180606"/>
                <a:gd name="connsiteX8" fmla="*/ 888631 w 1345814"/>
                <a:gd name="connsiteY8" fmla="*/ 1163676 h 1180606"/>
                <a:gd name="connsiteX9" fmla="*/ 563072 w 1345814"/>
                <a:gd name="connsiteY9" fmla="*/ 1009269 h 1180606"/>
                <a:gd name="connsiteX10" fmla="*/ 38625 w 1345814"/>
                <a:gd name="connsiteY10" fmla="*/ 1112160 h 1180606"/>
                <a:gd name="connsiteX11" fmla="*/ 266857 w 1345814"/>
                <a:gd name="connsiteY11" fmla="*/ 644229 h 1180606"/>
                <a:gd name="connsiteX12" fmla="*/ 173854 w 1345814"/>
                <a:gd name="connsiteY12" fmla="*/ 326551 h 1180606"/>
                <a:gd name="connsiteX0" fmla="*/ 173854 w 1345814"/>
                <a:gd name="connsiteY0" fmla="*/ 326551 h 1180606"/>
                <a:gd name="connsiteX1" fmla="*/ 472919 w 1345814"/>
                <a:gd name="connsiteY1" fmla="*/ 302939 h 1180606"/>
                <a:gd name="connsiteX2" fmla="*/ 678981 w 1345814"/>
                <a:gd name="connsiteY2" fmla="*/ 285 h 1180606"/>
                <a:gd name="connsiteX3" fmla="*/ 878604 w 1345814"/>
                <a:gd name="connsiteY3" fmla="*/ 322257 h 1180606"/>
                <a:gd name="connsiteX4" fmla="*/ 1294315 w 1345814"/>
                <a:gd name="connsiteY4" fmla="*/ 326548 h 1180606"/>
                <a:gd name="connsiteX5" fmla="*/ 1142784 w 1345814"/>
                <a:gd name="connsiteY5" fmla="*/ 577827 h 1180606"/>
                <a:gd name="connsiteX6" fmla="*/ 1335805 w 1345814"/>
                <a:gd name="connsiteY6" fmla="*/ 766579 h 1180606"/>
                <a:gd name="connsiteX7" fmla="*/ 1039589 w 1345814"/>
                <a:gd name="connsiteY7" fmla="*/ 848283 h 1180606"/>
                <a:gd name="connsiteX8" fmla="*/ 888631 w 1345814"/>
                <a:gd name="connsiteY8" fmla="*/ 1163676 h 1180606"/>
                <a:gd name="connsiteX9" fmla="*/ 563072 w 1345814"/>
                <a:gd name="connsiteY9" fmla="*/ 1009269 h 1180606"/>
                <a:gd name="connsiteX10" fmla="*/ 38625 w 1345814"/>
                <a:gd name="connsiteY10" fmla="*/ 1112160 h 1180606"/>
                <a:gd name="connsiteX11" fmla="*/ 266857 w 1345814"/>
                <a:gd name="connsiteY11" fmla="*/ 644229 h 1180606"/>
                <a:gd name="connsiteX12" fmla="*/ 173854 w 1345814"/>
                <a:gd name="connsiteY12" fmla="*/ 326551 h 1180606"/>
                <a:gd name="connsiteX0" fmla="*/ 173854 w 1573196"/>
                <a:gd name="connsiteY0" fmla="*/ 326551 h 1180606"/>
                <a:gd name="connsiteX1" fmla="*/ 472919 w 1573196"/>
                <a:gd name="connsiteY1" fmla="*/ 302939 h 1180606"/>
                <a:gd name="connsiteX2" fmla="*/ 678981 w 1573196"/>
                <a:gd name="connsiteY2" fmla="*/ 285 h 1180606"/>
                <a:gd name="connsiteX3" fmla="*/ 878604 w 1573196"/>
                <a:gd name="connsiteY3" fmla="*/ 322257 h 1180606"/>
                <a:gd name="connsiteX4" fmla="*/ 1294315 w 1573196"/>
                <a:gd name="connsiteY4" fmla="*/ 326548 h 1180606"/>
                <a:gd name="connsiteX5" fmla="*/ 1142784 w 1573196"/>
                <a:gd name="connsiteY5" fmla="*/ 577827 h 1180606"/>
                <a:gd name="connsiteX6" fmla="*/ 1567625 w 1573196"/>
                <a:gd name="connsiteY6" fmla="*/ 785897 h 1180606"/>
                <a:gd name="connsiteX7" fmla="*/ 1039589 w 1573196"/>
                <a:gd name="connsiteY7" fmla="*/ 848283 h 1180606"/>
                <a:gd name="connsiteX8" fmla="*/ 888631 w 1573196"/>
                <a:gd name="connsiteY8" fmla="*/ 1163676 h 1180606"/>
                <a:gd name="connsiteX9" fmla="*/ 563072 w 1573196"/>
                <a:gd name="connsiteY9" fmla="*/ 1009269 h 1180606"/>
                <a:gd name="connsiteX10" fmla="*/ 38625 w 1573196"/>
                <a:gd name="connsiteY10" fmla="*/ 1112160 h 1180606"/>
                <a:gd name="connsiteX11" fmla="*/ 266857 w 1573196"/>
                <a:gd name="connsiteY11" fmla="*/ 644229 h 1180606"/>
                <a:gd name="connsiteX12" fmla="*/ 173854 w 1573196"/>
                <a:gd name="connsiteY12" fmla="*/ 326551 h 1180606"/>
                <a:gd name="connsiteX0" fmla="*/ 392909 w 1792251"/>
                <a:gd name="connsiteY0" fmla="*/ 326551 h 1180606"/>
                <a:gd name="connsiteX1" fmla="*/ 691974 w 1792251"/>
                <a:gd name="connsiteY1" fmla="*/ 302939 h 1180606"/>
                <a:gd name="connsiteX2" fmla="*/ 898036 w 1792251"/>
                <a:gd name="connsiteY2" fmla="*/ 285 h 1180606"/>
                <a:gd name="connsiteX3" fmla="*/ 1097659 w 1792251"/>
                <a:gd name="connsiteY3" fmla="*/ 322257 h 1180606"/>
                <a:gd name="connsiteX4" fmla="*/ 1513370 w 1792251"/>
                <a:gd name="connsiteY4" fmla="*/ 326548 h 1180606"/>
                <a:gd name="connsiteX5" fmla="*/ 1361839 w 1792251"/>
                <a:gd name="connsiteY5" fmla="*/ 577827 h 1180606"/>
                <a:gd name="connsiteX6" fmla="*/ 1786680 w 1792251"/>
                <a:gd name="connsiteY6" fmla="*/ 785897 h 1180606"/>
                <a:gd name="connsiteX7" fmla="*/ 1258644 w 1792251"/>
                <a:gd name="connsiteY7" fmla="*/ 848283 h 1180606"/>
                <a:gd name="connsiteX8" fmla="*/ 1107686 w 1792251"/>
                <a:gd name="connsiteY8" fmla="*/ 1163676 h 1180606"/>
                <a:gd name="connsiteX9" fmla="*/ 782127 w 1792251"/>
                <a:gd name="connsiteY9" fmla="*/ 1009269 h 1180606"/>
                <a:gd name="connsiteX10" fmla="*/ 25860 w 1792251"/>
                <a:gd name="connsiteY10" fmla="*/ 854582 h 1180606"/>
                <a:gd name="connsiteX11" fmla="*/ 485912 w 1792251"/>
                <a:gd name="connsiteY11" fmla="*/ 644229 h 1180606"/>
                <a:gd name="connsiteX12" fmla="*/ 392909 w 1792251"/>
                <a:gd name="connsiteY12" fmla="*/ 326551 h 1180606"/>
                <a:gd name="connsiteX0" fmla="*/ 388074 w 1787416"/>
                <a:gd name="connsiteY0" fmla="*/ 326551 h 1180606"/>
                <a:gd name="connsiteX1" fmla="*/ 687139 w 1787416"/>
                <a:gd name="connsiteY1" fmla="*/ 302939 h 1180606"/>
                <a:gd name="connsiteX2" fmla="*/ 893201 w 1787416"/>
                <a:gd name="connsiteY2" fmla="*/ 285 h 1180606"/>
                <a:gd name="connsiteX3" fmla="*/ 1092824 w 1787416"/>
                <a:gd name="connsiteY3" fmla="*/ 322257 h 1180606"/>
                <a:gd name="connsiteX4" fmla="*/ 1508535 w 1787416"/>
                <a:gd name="connsiteY4" fmla="*/ 326548 h 1180606"/>
                <a:gd name="connsiteX5" fmla="*/ 1357004 w 1787416"/>
                <a:gd name="connsiteY5" fmla="*/ 577827 h 1180606"/>
                <a:gd name="connsiteX6" fmla="*/ 1781845 w 1787416"/>
                <a:gd name="connsiteY6" fmla="*/ 785897 h 1180606"/>
                <a:gd name="connsiteX7" fmla="*/ 1253809 w 1787416"/>
                <a:gd name="connsiteY7" fmla="*/ 848283 h 1180606"/>
                <a:gd name="connsiteX8" fmla="*/ 1102851 w 1787416"/>
                <a:gd name="connsiteY8" fmla="*/ 1163676 h 1180606"/>
                <a:gd name="connsiteX9" fmla="*/ 777292 w 1787416"/>
                <a:gd name="connsiteY9" fmla="*/ 1009269 h 1180606"/>
                <a:gd name="connsiteX10" fmla="*/ 21025 w 1787416"/>
                <a:gd name="connsiteY10" fmla="*/ 854582 h 1180606"/>
                <a:gd name="connsiteX11" fmla="*/ 642062 w 1787416"/>
                <a:gd name="connsiteY11" fmla="*/ 624910 h 1180606"/>
                <a:gd name="connsiteX12" fmla="*/ 388074 w 1787416"/>
                <a:gd name="connsiteY12" fmla="*/ 326551 h 1180606"/>
                <a:gd name="connsiteX0" fmla="*/ 388074 w 1787416"/>
                <a:gd name="connsiteY0" fmla="*/ 326551 h 1177164"/>
                <a:gd name="connsiteX1" fmla="*/ 687139 w 1787416"/>
                <a:gd name="connsiteY1" fmla="*/ 302939 h 1177164"/>
                <a:gd name="connsiteX2" fmla="*/ 893201 w 1787416"/>
                <a:gd name="connsiteY2" fmla="*/ 285 h 1177164"/>
                <a:gd name="connsiteX3" fmla="*/ 1092824 w 1787416"/>
                <a:gd name="connsiteY3" fmla="*/ 322257 h 1177164"/>
                <a:gd name="connsiteX4" fmla="*/ 1508535 w 1787416"/>
                <a:gd name="connsiteY4" fmla="*/ 326548 h 1177164"/>
                <a:gd name="connsiteX5" fmla="*/ 1357004 w 1787416"/>
                <a:gd name="connsiteY5" fmla="*/ 577827 h 1177164"/>
                <a:gd name="connsiteX6" fmla="*/ 1781845 w 1787416"/>
                <a:gd name="connsiteY6" fmla="*/ 785897 h 1177164"/>
                <a:gd name="connsiteX7" fmla="*/ 1253809 w 1787416"/>
                <a:gd name="connsiteY7" fmla="*/ 848283 h 1177164"/>
                <a:gd name="connsiteX8" fmla="*/ 1102851 w 1787416"/>
                <a:gd name="connsiteY8" fmla="*/ 1163676 h 1177164"/>
                <a:gd name="connsiteX9" fmla="*/ 777292 w 1787416"/>
                <a:gd name="connsiteY9" fmla="*/ 944875 h 1177164"/>
                <a:gd name="connsiteX10" fmla="*/ 21025 w 1787416"/>
                <a:gd name="connsiteY10" fmla="*/ 854582 h 1177164"/>
                <a:gd name="connsiteX11" fmla="*/ 642062 w 1787416"/>
                <a:gd name="connsiteY11" fmla="*/ 624910 h 1177164"/>
                <a:gd name="connsiteX12" fmla="*/ 388074 w 1787416"/>
                <a:gd name="connsiteY12" fmla="*/ 326551 h 1177164"/>
                <a:gd name="connsiteX0" fmla="*/ 388074 w 1787416"/>
                <a:gd name="connsiteY0" fmla="*/ 326551 h 1098291"/>
                <a:gd name="connsiteX1" fmla="*/ 687139 w 1787416"/>
                <a:gd name="connsiteY1" fmla="*/ 302939 h 1098291"/>
                <a:gd name="connsiteX2" fmla="*/ 893201 w 1787416"/>
                <a:gd name="connsiteY2" fmla="*/ 285 h 1098291"/>
                <a:gd name="connsiteX3" fmla="*/ 1092824 w 1787416"/>
                <a:gd name="connsiteY3" fmla="*/ 322257 h 1098291"/>
                <a:gd name="connsiteX4" fmla="*/ 1508535 w 1787416"/>
                <a:gd name="connsiteY4" fmla="*/ 326548 h 1098291"/>
                <a:gd name="connsiteX5" fmla="*/ 1357004 w 1787416"/>
                <a:gd name="connsiteY5" fmla="*/ 577827 h 1098291"/>
                <a:gd name="connsiteX6" fmla="*/ 1781845 w 1787416"/>
                <a:gd name="connsiteY6" fmla="*/ 785897 h 1098291"/>
                <a:gd name="connsiteX7" fmla="*/ 1253809 w 1787416"/>
                <a:gd name="connsiteY7" fmla="*/ 848283 h 1098291"/>
                <a:gd name="connsiteX8" fmla="*/ 1102851 w 1787416"/>
                <a:gd name="connsiteY8" fmla="*/ 1079963 h 1098291"/>
                <a:gd name="connsiteX9" fmla="*/ 777292 w 1787416"/>
                <a:gd name="connsiteY9" fmla="*/ 944875 h 1098291"/>
                <a:gd name="connsiteX10" fmla="*/ 21025 w 1787416"/>
                <a:gd name="connsiteY10" fmla="*/ 854582 h 1098291"/>
                <a:gd name="connsiteX11" fmla="*/ 642062 w 1787416"/>
                <a:gd name="connsiteY11" fmla="*/ 624910 h 1098291"/>
                <a:gd name="connsiteX12" fmla="*/ 388074 w 1787416"/>
                <a:gd name="connsiteY12" fmla="*/ 326551 h 1098291"/>
                <a:gd name="connsiteX0" fmla="*/ 233528 w 1787416"/>
                <a:gd name="connsiteY0" fmla="*/ 313672 h 1098291"/>
                <a:gd name="connsiteX1" fmla="*/ 687139 w 1787416"/>
                <a:gd name="connsiteY1" fmla="*/ 302939 h 1098291"/>
                <a:gd name="connsiteX2" fmla="*/ 893201 w 1787416"/>
                <a:gd name="connsiteY2" fmla="*/ 285 h 1098291"/>
                <a:gd name="connsiteX3" fmla="*/ 1092824 w 1787416"/>
                <a:gd name="connsiteY3" fmla="*/ 322257 h 1098291"/>
                <a:gd name="connsiteX4" fmla="*/ 1508535 w 1787416"/>
                <a:gd name="connsiteY4" fmla="*/ 326548 h 1098291"/>
                <a:gd name="connsiteX5" fmla="*/ 1357004 w 1787416"/>
                <a:gd name="connsiteY5" fmla="*/ 577827 h 1098291"/>
                <a:gd name="connsiteX6" fmla="*/ 1781845 w 1787416"/>
                <a:gd name="connsiteY6" fmla="*/ 785897 h 1098291"/>
                <a:gd name="connsiteX7" fmla="*/ 1253809 w 1787416"/>
                <a:gd name="connsiteY7" fmla="*/ 848283 h 1098291"/>
                <a:gd name="connsiteX8" fmla="*/ 1102851 w 1787416"/>
                <a:gd name="connsiteY8" fmla="*/ 1079963 h 1098291"/>
                <a:gd name="connsiteX9" fmla="*/ 777292 w 1787416"/>
                <a:gd name="connsiteY9" fmla="*/ 944875 h 1098291"/>
                <a:gd name="connsiteX10" fmla="*/ 21025 w 1787416"/>
                <a:gd name="connsiteY10" fmla="*/ 854582 h 1098291"/>
                <a:gd name="connsiteX11" fmla="*/ 642062 w 1787416"/>
                <a:gd name="connsiteY11" fmla="*/ 624910 h 1098291"/>
                <a:gd name="connsiteX12" fmla="*/ 233528 w 1787416"/>
                <a:gd name="connsiteY12" fmla="*/ 313672 h 1098291"/>
                <a:gd name="connsiteX0" fmla="*/ 233528 w 1787416"/>
                <a:gd name="connsiteY0" fmla="*/ 313672 h 1098291"/>
                <a:gd name="connsiteX1" fmla="*/ 732215 w 1787416"/>
                <a:gd name="connsiteY1" fmla="*/ 264302 h 1098291"/>
                <a:gd name="connsiteX2" fmla="*/ 893201 w 1787416"/>
                <a:gd name="connsiteY2" fmla="*/ 285 h 1098291"/>
                <a:gd name="connsiteX3" fmla="*/ 1092824 w 1787416"/>
                <a:gd name="connsiteY3" fmla="*/ 322257 h 1098291"/>
                <a:gd name="connsiteX4" fmla="*/ 1508535 w 1787416"/>
                <a:gd name="connsiteY4" fmla="*/ 326548 h 1098291"/>
                <a:gd name="connsiteX5" fmla="*/ 1357004 w 1787416"/>
                <a:gd name="connsiteY5" fmla="*/ 577827 h 1098291"/>
                <a:gd name="connsiteX6" fmla="*/ 1781845 w 1787416"/>
                <a:gd name="connsiteY6" fmla="*/ 785897 h 1098291"/>
                <a:gd name="connsiteX7" fmla="*/ 1253809 w 1787416"/>
                <a:gd name="connsiteY7" fmla="*/ 848283 h 1098291"/>
                <a:gd name="connsiteX8" fmla="*/ 1102851 w 1787416"/>
                <a:gd name="connsiteY8" fmla="*/ 1079963 h 1098291"/>
                <a:gd name="connsiteX9" fmla="*/ 777292 w 1787416"/>
                <a:gd name="connsiteY9" fmla="*/ 944875 h 1098291"/>
                <a:gd name="connsiteX10" fmla="*/ 21025 w 1787416"/>
                <a:gd name="connsiteY10" fmla="*/ 854582 h 1098291"/>
                <a:gd name="connsiteX11" fmla="*/ 642062 w 1787416"/>
                <a:gd name="connsiteY11" fmla="*/ 624910 h 1098291"/>
                <a:gd name="connsiteX12" fmla="*/ 233528 w 1787416"/>
                <a:gd name="connsiteY12" fmla="*/ 313672 h 1098291"/>
                <a:gd name="connsiteX0" fmla="*/ 233528 w 1787416"/>
                <a:gd name="connsiteY0" fmla="*/ 313724 h 1098343"/>
                <a:gd name="connsiteX1" fmla="*/ 732215 w 1787416"/>
                <a:gd name="connsiteY1" fmla="*/ 264354 h 1098343"/>
                <a:gd name="connsiteX2" fmla="*/ 893201 w 1787416"/>
                <a:gd name="connsiteY2" fmla="*/ 337 h 1098343"/>
                <a:gd name="connsiteX3" fmla="*/ 1112143 w 1787416"/>
                <a:gd name="connsiteY3" fmla="*/ 283673 h 1098343"/>
                <a:gd name="connsiteX4" fmla="*/ 1508535 w 1787416"/>
                <a:gd name="connsiteY4" fmla="*/ 326600 h 1098343"/>
                <a:gd name="connsiteX5" fmla="*/ 1357004 w 1787416"/>
                <a:gd name="connsiteY5" fmla="*/ 577879 h 1098343"/>
                <a:gd name="connsiteX6" fmla="*/ 1781845 w 1787416"/>
                <a:gd name="connsiteY6" fmla="*/ 785949 h 1098343"/>
                <a:gd name="connsiteX7" fmla="*/ 1253809 w 1787416"/>
                <a:gd name="connsiteY7" fmla="*/ 848335 h 1098343"/>
                <a:gd name="connsiteX8" fmla="*/ 1102851 w 1787416"/>
                <a:gd name="connsiteY8" fmla="*/ 1080015 h 1098343"/>
                <a:gd name="connsiteX9" fmla="*/ 777292 w 1787416"/>
                <a:gd name="connsiteY9" fmla="*/ 944927 h 1098343"/>
                <a:gd name="connsiteX10" fmla="*/ 21025 w 1787416"/>
                <a:gd name="connsiteY10" fmla="*/ 854634 h 1098343"/>
                <a:gd name="connsiteX11" fmla="*/ 642062 w 1787416"/>
                <a:gd name="connsiteY11" fmla="*/ 624962 h 1098343"/>
                <a:gd name="connsiteX12" fmla="*/ 233528 w 1787416"/>
                <a:gd name="connsiteY12" fmla="*/ 313724 h 1098343"/>
                <a:gd name="connsiteX0" fmla="*/ 233528 w 1787416"/>
                <a:gd name="connsiteY0" fmla="*/ 313672 h 1098291"/>
                <a:gd name="connsiteX1" fmla="*/ 732215 w 1787416"/>
                <a:gd name="connsiteY1" fmla="*/ 264302 h 1098291"/>
                <a:gd name="connsiteX2" fmla="*/ 893201 w 1787416"/>
                <a:gd name="connsiteY2" fmla="*/ 285 h 1098291"/>
                <a:gd name="connsiteX3" fmla="*/ 1112143 w 1787416"/>
                <a:gd name="connsiteY3" fmla="*/ 283621 h 1098291"/>
                <a:gd name="connsiteX4" fmla="*/ 1186182 w 1787416"/>
                <a:gd name="connsiteY4" fmla="*/ 528243 h 1098291"/>
                <a:gd name="connsiteX5" fmla="*/ 1508535 w 1787416"/>
                <a:gd name="connsiteY5" fmla="*/ 326548 h 1098291"/>
                <a:gd name="connsiteX6" fmla="*/ 1357004 w 1787416"/>
                <a:gd name="connsiteY6" fmla="*/ 577827 h 1098291"/>
                <a:gd name="connsiteX7" fmla="*/ 1781845 w 1787416"/>
                <a:gd name="connsiteY7" fmla="*/ 785897 h 1098291"/>
                <a:gd name="connsiteX8" fmla="*/ 1253809 w 1787416"/>
                <a:gd name="connsiteY8" fmla="*/ 848283 h 1098291"/>
                <a:gd name="connsiteX9" fmla="*/ 1102851 w 1787416"/>
                <a:gd name="connsiteY9" fmla="*/ 1079963 h 1098291"/>
                <a:gd name="connsiteX10" fmla="*/ 777292 w 1787416"/>
                <a:gd name="connsiteY10" fmla="*/ 944875 h 1098291"/>
                <a:gd name="connsiteX11" fmla="*/ 21025 w 1787416"/>
                <a:gd name="connsiteY11" fmla="*/ 854582 h 1098291"/>
                <a:gd name="connsiteX12" fmla="*/ 642062 w 1787416"/>
                <a:gd name="connsiteY12" fmla="*/ 624910 h 1098291"/>
                <a:gd name="connsiteX13" fmla="*/ 233528 w 1787416"/>
                <a:gd name="connsiteY13" fmla="*/ 313672 h 1098291"/>
                <a:gd name="connsiteX0" fmla="*/ 233528 w 1787416"/>
                <a:gd name="connsiteY0" fmla="*/ 314365 h 1098984"/>
                <a:gd name="connsiteX1" fmla="*/ 732215 w 1787416"/>
                <a:gd name="connsiteY1" fmla="*/ 264995 h 1098984"/>
                <a:gd name="connsiteX2" fmla="*/ 893201 w 1787416"/>
                <a:gd name="connsiteY2" fmla="*/ 978 h 1098984"/>
                <a:gd name="connsiteX3" fmla="*/ 960959 w 1787416"/>
                <a:gd name="connsiteY3" fmla="*/ 272793 h 1098984"/>
                <a:gd name="connsiteX4" fmla="*/ 1112143 w 1787416"/>
                <a:gd name="connsiteY4" fmla="*/ 284314 h 1098984"/>
                <a:gd name="connsiteX5" fmla="*/ 1186182 w 1787416"/>
                <a:gd name="connsiteY5" fmla="*/ 528936 h 1098984"/>
                <a:gd name="connsiteX6" fmla="*/ 1508535 w 1787416"/>
                <a:gd name="connsiteY6" fmla="*/ 327241 h 1098984"/>
                <a:gd name="connsiteX7" fmla="*/ 1357004 w 1787416"/>
                <a:gd name="connsiteY7" fmla="*/ 578520 h 1098984"/>
                <a:gd name="connsiteX8" fmla="*/ 1781845 w 1787416"/>
                <a:gd name="connsiteY8" fmla="*/ 786590 h 1098984"/>
                <a:gd name="connsiteX9" fmla="*/ 1253809 w 1787416"/>
                <a:gd name="connsiteY9" fmla="*/ 848976 h 1098984"/>
                <a:gd name="connsiteX10" fmla="*/ 1102851 w 1787416"/>
                <a:gd name="connsiteY10" fmla="*/ 1080656 h 1098984"/>
                <a:gd name="connsiteX11" fmla="*/ 777292 w 1787416"/>
                <a:gd name="connsiteY11" fmla="*/ 945568 h 1098984"/>
                <a:gd name="connsiteX12" fmla="*/ 21025 w 1787416"/>
                <a:gd name="connsiteY12" fmla="*/ 855275 h 1098984"/>
                <a:gd name="connsiteX13" fmla="*/ 642062 w 1787416"/>
                <a:gd name="connsiteY13" fmla="*/ 625603 h 1098984"/>
                <a:gd name="connsiteX14" fmla="*/ 233528 w 1787416"/>
                <a:gd name="connsiteY14" fmla="*/ 314365 h 1098984"/>
                <a:gd name="connsiteX0" fmla="*/ 233528 w 1787416"/>
                <a:gd name="connsiteY0" fmla="*/ 314365 h 1098984"/>
                <a:gd name="connsiteX1" fmla="*/ 732215 w 1787416"/>
                <a:gd name="connsiteY1" fmla="*/ 264995 h 1098984"/>
                <a:gd name="connsiteX2" fmla="*/ 893201 w 1787416"/>
                <a:gd name="connsiteY2" fmla="*/ 978 h 1098984"/>
                <a:gd name="connsiteX3" fmla="*/ 960959 w 1787416"/>
                <a:gd name="connsiteY3" fmla="*/ 272793 h 1098984"/>
                <a:gd name="connsiteX4" fmla="*/ 1149065 w 1787416"/>
                <a:gd name="connsiteY4" fmla="*/ 252295 h 1098984"/>
                <a:gd name="connsiteX5" fmla="*/ 1186182 w 1787416"/>
                <a:gd name="connsiteY5" fmla="*/ 528936 h 1098984"/>
                <a:gd name="connsiteX6" fmla="*/ 1508535 w 1787416"/>
                <a:gd name="connsiteY6" fmla="*/ 327241 h 1098984"/>
                <a:gd name="connsiteX7" fmla="*/ 1357004 w 1787416"/>
                <a:gd name="connsiteY7" fmla="*/ 578520 h 1098984"/>
                <a:gd name="connsiteX8" fmla="*/ 1781845 w 1787416"/>
                <a:gd name="connsiteY8" fmla="*/ 786590 h 1098984"/>
                <a:gd name="connsiteX9" fmla="*/ 1253809 w 1787416"/>
                <a:gd name="connsiteY9" fmla="*/ 848976 h 1098984"/>
                <a:gd name="connsiteX10" fmla="*/ 1102851 w 1787416"/>
                <a:gd name="connsiteY10" fmla="*/ 1080656 h 1098984"/>
                <a:gd name="connsiteX11" fmla="*/ 777292 w 1787416"/>
                <a:gd name="connsiteY11" fmla="*/ 945568 h 1098984"/>
                <a:gd name="connsiteX12" fmla="*/ 21025 w 1787416"/>
                <a:gd name="connsiteY12" fmla="*/ 855275 h 1098984"/>
                <a:gd name="connsiteX13" fmla="*/ 642062 w 1787416"/>
                <a:gd name="connsiteY13" fmla="*/ 625603 h 1098984"/>
                <a:gd name="connsiteX14" fmla="*/ 233528 w 1787416"/>
                <a:gd name="connsiteY14" fmla="*/ 314365 h 1098984"/>
                <a:gd name="connsiteX0" fmla="*/ 233528 w 1788076"/>
                <a:gd name="connsiteY0" fmla="*/ 314365 h 1098984"/>
                <a:gd name="connsiteX1" fmla="*/ 732215 w 1788076"/>
                <a:gd name="connsiteY1" fmla="*/ 264995 h 1098984"/>
                <a:gd name="connsiteX2" fmla="*/ 893201 w 1788076"/>
                <a:gd name="connsiteY2" fmla="*/ 978 h 1098984"/>
                <a:gd name="connsiteX3" fmla="*/ 960959 w 1788076"/>
                <a:gd name="connsiteY3" fmla="*/ 272793 h 1098984"/>
                <a:gd name="connsiteX4" fmla="*/ 1149065 w 1788076"/>
                <a:gd name="connsiteY4" fmla="*/ 252295 h 1098984"/>
                <a:gd name="connsiteX5" fmla="*/ 1186182 w 1788076"/>
                <a:gd name="connsiteY5" fmla="*/ 528936 h 1098984"/>
                <a:gd name="connsiteX6" fmla="*/ 1508535 w 1788076"/>
                <a:gd name="connsiteY6" fmla="*/ 327241 h 1098984"/>
                <a:gd name="connsiteX7" fmla="*/ 1412387 w 1788076"/>
                <a:gd name="connsiteY7" fmla="*/ 589193 h 1098984"/>
                <a:gd name="connsiteX8" fmla="*/ 1781845 w 1788076"/>
                <a:gd name="connsiteY8" fmla="*/ 786590 h 1098984"/>
                <a:gd name="connsiteX9" fmla="*/ 1253809 w 1788076"/>
                <a:gd name="connsiteY9" fmla="*/ 848976 h 1098984"/>
                <a:gd name="connsiteX10" fmla="*/ 1102851 w 1788076"/>
                <a:gd name="connsiteY10" fmla="*/ 1080656 h 1098984"/>
                <a:gd name="connsiteX11" fmla="*/ 777292 w 1788076"/>
                <a:gd name="connsiteY11" fmla="*/ 945568 h 1098984"/>
                <a:gd name="connsiteX12" fmla="*/ 21025 w 1788076"/>
                <a:gd name="connsiteY12" fmla="*/ 855275 h 1098984"/>
                <a:gd name="connsiteX13" fmla="*/ 642062 w 1788076"/>
                <a:gd name="connsiteY13" fmla="*/ 625603 h 1098984"/>
                <a:gd name="connsiteX14" fmla="*/ 233528 w 1788076"/>
                <a:gd name="connsiteY14" fmla="*/ 314365 h 1098984"/>
                <a:gd name="connsiteX0" fmla="*/ 233528 w 1788076"/>
                <a:gd name="connsiteY0" fmla="*/ 314365 h 1098426"/>
                <a:gd name="connsiteX1" fmla="*/ 732215 w 1788076"/>
                <a:gd name="connsiteY1" fmla="*/ 264995 h 1098426"/>
                <a:gd name="connsiteX2" fmla="*/ 893201 w 1788076"/>
                <a:gd name="connsiteY2" fmla="*/ 978 h 1098426"/>
                <a:gd name="connsiteX3" fmla="*/ 960959 w 1788076"/>
                <a:gd name="connsiteY3" fmla="*/ 272793 h 1098426"/>
                <a:gd name="connsiteX4" fmla="*/ 1149065 w 1788076"/>
                <a:gd name="connsiteY4" fmla="*/ 252295 h 1098426"/>
                <a:gd name="connsiteX5" fmla="*/ 1186182 w 1788076"/>
                <a:gd name="connsiteY5" fmla="*/ 528936 h 1098426"/>
                <a:gd name="connsiteX6" fmla="*/ 1508535 w 1788076"/>
                <a:gd name="connsiteY6" fmla="*/ 327241 h 1098426"/>
                <a:gd name="connsiteX7" fmla="*/ 1412387 w 1788076"/>
                <a:gd name="connsiteY7" fmla="*/ 589193 h 1098426"/>
                <a:gd name="connsiteX8" fmla="*/ 1781845 w 1788076"/>
                <a:gd name="connsiteY8" fmla="*/ 786590 h 1098426"/>
                <a:gd name="connsiteX9" fmla="*/ 1253809 w 1788076"/>
                <a:gd name="connsiteY9" fmla="*/ 848976 h 1098426"/>
                <a:gd name="connsiteX10" fmla="*/ 1102851 w 1788076"/>
                <a:gd name="connsiteY10" fmla="*/ 1080656 h 1098426"/>
                <a:gd name="connsiteX11" fmla="*/ 777292 w 1788076"/>
                <a:gd name="connsiteY11" fmla="*/ 945568 h 1098426"/>
                <a:gd name="connsiteX12" fmla="*/ 554820 w 1788076"/>
                <a:gd name="connsiteY12" fmla="*/ 865123 h 1098426"/>
                <a:gd name="connsiteX13" fmla="*/ 21025 w 1788076"/>
                <a:gd name="connsiteY13" fmla="*/ 855275 h 1098426"/>
                <a:gd name="connsiteX14" fmla="*/ 642062 w 1788076"/>
                <a:gd name="connsiteY14" fmla="*/ 625603 h 1098426"/>
                <a:gd name="connsiteX15" fmla="*/ 233528 w 1788076"/>
                <a:gd name="connsiteY15" fmla="*/ 314365 h 1098426"/>
                <a:gd name="connsiteX0" fmla="*/ 233528 w 1788076"/>
                <a:gd name="connsiteY0" fmla="*/ 314365 h 1083901"/>
                <a:gd name="connsiteX1" fmla="*/ 732215 w 1788076"/>
                <a:gd name="connsiteY1" fmla="*/ 264995 h 1083901"/>
                <a:gd name="connsiteX2" fmla="*/ 893201 w 1788076"/>
                <a:gd name="connsiteY2" fmla="*/ 978 h 1083901"/>
                <a:gd name="connsiteX3" fmla="*/ 960959 w 1788076"/>
                <a:gd name="connsiteY3" fmla="*/ 272793 h 1083901"/>
                <a:gd name="connsiteX4" fmla="*/ 1149065 w 1788076"/>
                <a:gd name="connsiteY4" fmla="*/ 252295 h 1083901"/>
                <a:gd name="connsiteX5" fmla="*/ 1186182 w 1788076"/>
                <a:gd name="connsiteY5" fmla="*/ 528936 h 1083901"/>
                <a:gd name="connsiteX6" fmla="*/ 1508535 w 1788076"/>
                <a:gd name="connsiteY6" fmla="*/ 327241 h 1083901"/>
                <a:gd name="connsiteX7" fmla="*/ 1412387 w 1788076"/>
                <a:gd name="connsiteY7" fmla="*/ 589193 h 1083901"/>
                <a:gd name="connsiteX8" fmla="*/ 1781845 w 1788076"/>
                <a:gd name="connsiteY8" fmla="*/ 786590 h 1083901"/>
                <a:gd name="connsiteX9" fmla="*/ 1253809 w 1788076"/>
                <a:gd name="connsiteY9" fmla="*/ 848976 h 1083901"/>
                <a:gd name="connsiteX10" fmla="*/ 1102851 w 1788076"/>
                <a:gd name="connsiteY10" fmla="*/ 1080656 h 1083901"/>
                <a:gd name="connsiteX11" fmla="*/ 960959 w 1788076"/>
                <a:gd name="connsiteY11" fmla="*/ 886469 h 1083901"/>
                <a:gd name="connsiteX12" fmla="*/ 777292 w 1788076"/>
                <a:gd name="connsiteY12" fmla="*/ 945568 h 1083901"/>
                <a:gd name="connsiteX13" fmla="*/ 554820 w 1788076"/>
                <a:gd name="connsiteY13" fmla="*/ 865123 h 1083901"/>
                <a:gd name="connsiteX14" fmla="*/ 21025 w 1788076"/>
                <a:gd name="connsiteY14" fmla="*/ 855275 h 1083901"/>
                <a:gd name="connsiteX15" fmla="*/ 642062 w 1788076"/>
                <a:gd name="connsiteY15" fmla="*/ 625603 h 1083901"/>
                <a:gd name="connsiteX16" fmla="*/ 233528 w 1788076"/>
                <a:gd name="connsiteY16" fmla="*/ 314365 h 1083901"/>
                <a:gd name="connsiteX0" fmla="*/ 235500 w 1790048"/>
                <a:gd name="connsiteY0" fmla="*/ 314365 h 1083901"/>
                <a:gd name="connsiteX1" fmla="*/ 734187 w 1790048"/>
                <a:gd name="connsiteY1" fmla="*/ 264995 h 1083901"/>
                <a:gd name="connsiteX2" fmla="*/ 895173 w 1790048"/>
                <a:gd name="connsiteY2" fmla="*/ 978 h 1083901"/>
                <a:gd name="connsiteX3" fmla="*/ 962931 w 1790048"/>
                <a:gd name="connsiteY3" fmla="*/ 272793 h 1083901"/>
                <a:gd name="connsiteX4" fmla="*/ 1151037 w 1790048"/>
                <a:gd name="connsiteY4" fmla="*/ 252295 h 1083901"/>
                <a:gd name="connsiteX5" fmla="*/ 1188154 w 1790048"/>
                <a:gd name="connsiteY5" fmla="*/ 528936 h 1083901"/>
                <a:gd name="connsiteX6" fmla="*/ 1510507 w 1790048"/>
                <a:gd name="connsiteY6" fmla="*/ 327241 h 1083901"/>
                <a:gd name="connsiteX7" fmla="*/ 1414359 w 1790048"/>
                <a:gd name="connsiteY7" fmla="*/ 589193 h 1083901"/>
                <a:gd name="connsiteX8" fmla="*/ 1783817 w 1790048"/>
                <a:gd name="connsiteY8" fmla="*/ 786590 h 1083901"/>
                <a:gd name="connsiteX9" fmla="*/ 1255781 w 1790048"/>
                <a:gd name="connsiteY9" fmla="*/ 848976 h 1083901"/>
                <a:gd name="connsiteX10" fmla="*/ 1104823 w 1790048"/>
                <a:gd name="connsiteY10" fmla="*/ 1080656 h 1083901"/>
                <a:gd name="connsiteX11" fmla="*/ 962931 w 1790048"/>
                <a:gd name="connsiteY11" fmla="*/ 886469 h 1083901"/>
                <a:gd name="connsiteX12" fmla="*/ 779264 w 1790048"/>
                <a:gd name="connsiteY12" fmla="*/ 945568 h 1083901"/>
                <a:gd name="connsiteX13" fmla="*/ 556792 w 1790048"/>
                <a:gd name="connsiteY13" fmla="*/ 865123 h 1083901"/>
                <a:gd name="connsiteX14" fmla="*/ 22997 w 1790048"/>
                <a:gd name="connsiteY14" fmla="*/ 855275 h 1083901"/>
                <a:gd name="connsiteX15" fmla="*/ 570191 w 1790048"/>
                <a:gd name="connsiteY15" fmla="*/ 630940 h 1083901"/>
                <a:gd name="connsiteX16" fmla="*/ 235500 w 1790048"/>
                <a:gd name="connsiteY16" fmla="*/ 314365 h 1083901"/>
                <a:gd name="connsiteX0" fmla="*/ 235500 w 1790048"/>
                <a:gd name="connsiteY0" fmla="*/ 314365 h 1083901"/>
                <a:gd name="connsiteX1" fmla="*/ 734187 w 1790048"/>
                <a:gd name="connsiteY1" fmla="*/ 264995 h 1083901"/>
                <a:gd name="connsiteX2" fmla="*/ 895173 w 1790048"/>
                <a:gd name="connsiteY2" fmla="*/ 978 h 1083901"/>
                <a:gd name="connsiteX3" fmla="*/ 962931 w 1790048"/>
                <a:gd name="connsiteY3" fmla="*/ 272793 h 1083901"/>
                <a:gd name="connsiteX4" fmla="*/ 1151037 w 1790048"/>
                <a:gd name="connsiteY4" fmla="*/ 252295 h 1083901"/>
                <a:gd name="connsiteX5" fmla="*/ 1188154 w 1790048"/>
                <a:gd name="connsiteY5" fmla="*/ 528936 h 1083901"/>
                <a:gd name="connsiteX6" fmla="*/ 1510507 w 1790048"/>
                <a:gd name="connsiteY6" fmla="*/ 327241 h 1083901"/>
                <a:gd name="connsiteX7" fmla="*/ 1414359 w 1790048"/>
                <a:gd name="connsiteY7" fmla="*/ 589193 h 1083901"/>
                <a:gd name="connsiteX8" fmla="*/ 1783817 w 1790048"/>
                <a:gd name="connsiteY8" fmla="*/ 786590 h 1083901"/>
                <a:gd name="connsiteX9" fmla="*/ 1255781 w 1790048"/>
                <a:gd name="connsiteY9" fmla="*/ 848976 h 1083901"/>
                <a:gd name="connsiteX10" fmla="*/ 1104823 w 1790048"/>
                <a:gd name="connsiteY10" fmla="*/ 1080656 h 1083901"/>
                <a:gd name="connsiteX11" fmla="*/ 962931 w 1790048"/>
                <a:gd name="connsiteY11" fmla="*/ 886469 h 1083901"/>
                <a:gd name="connsiteX12" fmla="*/ 790340 w 1790048"/>
                <a:gd name="connsiteY12" fmla="*/ 1004268 h 1083901"/>
                <a:gd name="connsiteX13" fmla="*/ 556792 w 1790048"/>
                <a:gd name="connsiteY13" fmla="*/ 865123 h 1083901"/>
                <a:gd name="connsiteX14" fmla="*/ 22997 w 1790048"/>
                <a:gd name="connsiteY14" fmla="*/ 855275 h 1083901"/>
                <a:gd name="connsiteX15" fmla="*/ 570191 w 1790048"/>
                <a:gd name="connsiteY15" fmla="*/ 630940 h 1083901"/>
                <a:gd name="connsiteX16" fmla="*/ 235500 w 1790048"/>
                <a:gd name="connsiteY16" fmla="*/ 314365 h 1083901"/>
                <a:gd name="connsiteX0" fmla="*/ 235500 w 1790048"/>
                <a:gd name="connsiteY0" fmla="*/ 314365 h 1083901"/>
                <a:gd name="connsiteX1" fmla="*/ 774801 w 1790048"/>
                <a:gd name="connsiteY1" fmla="*/ 371722 h 1083901"/>
                <a:gd name="connsiteX2" fmla="*/ 895173 w 1790048"/>
                <a:gd name="connsiteY2" fmla="*/ 978 h 1083901"/>
                <a:gd name="connsiteX3" fmla="*/ 962931 w 1790048"/>
                <a:gd name="connsiteY3" fmla="*/ 272793 h 1083901"/>
                <a:gd name="connsiteX4" fmla="*/ 1151037 w 1790048"/>
                <a:gd name="connsiteY4" fmla="*/ 252295 h 1083901"/>
                <a:gd name="connsiteX5" fmla="*/ 1188154 w 1790048"/>
                <a:gd name="connsiteY5" fmla="*/ 528936 h 1083901"/>
                <a:gd name="connsiteX6" fmla="*/ 1510507 w 1790048"/>
                <a:gd name="connsiteY6" fmla="*/ 327241 h 1083901"/>
                <a:gd name="connsiteX7" fmla="*/ 1414359 w 1790048"/>
                <a:gd name="connsiteY7" fmla="*/ 589193 h 1083901"/>
                <a:gd name="connsiteX8" fmla="*/ 1783817 w 1790048"/>
                <a:gd name="connsiteY8" fmla="*/ 786590 h 1083901"/>
                <a:gd name="connsiteX9" fmla="*/ 1255781 w 1790048"/>
                <a:gd name="connsiteY9" fmla="*/ 848976 h 1083901"/>
                <a:gd name="connsiteX10" fmla="*/ 1104823 w 1790048"/>
                <a:gd name="connsiteY10" fmla="*/ 1080656 h 1083901"/>
                <a:gd name="connsiteX11" fmla="*/ 962931 w 1790048"/>
                <a:gd name="connsiteY11" fmla="*/ 886469 h 1083901"/>
                <a:gd name="connsiteX12" fmla="*/ 790340 w 1790048"/>
                <a:gd name="connsiteY12" fmla="*/ 1004268 h 1083901"/>
                <a:gd name="connsiteX13" fmla="*/ 556792 w 1790048"/>
                <a:gd name="connsiteY13" fmla="*/ 865123 h 1083901"/>
                <a:gd name="connsiteX14" fmla="*/ 22997 w 1790048"/>
                <a:gd name="connsiteY14" fmla="*/ 855275 h 1083901"/>
                <a:gd name="connsiteX15" fmla="*/ 570191 w 1790048"/>
                <a:gd name="connsiteY15" fmla="*/ 630940 h 1083901"/>
                <a:gd name="connsiteX16" fmla="*/ 235500 w 1790048"/>
                <a:gd name="connsiteY16" fmla="*/ 314365 h 1083901"/>
                <a:gd name="connsiteX0" fmla="*/ 114330 w 1668878"/>
                <a:gd name="connsiteY0" fmla="*/ 314365 h 1083901"/>
                <a:gd name="connsiteX1" fmla="*/ 653631 w 1668878"/>
                <a:gd name="connsiteY1" fmla="*/ 371722 h 1083901"/>
                <a:gd name="connsiteX2" fmla="*/ 774003 w 1668878"/>
                <a:gd name="connsiteY2" fmla="*/ 978 h 1083901"/>
                <a:gd name="connsiteX3" fmla="*/ 841761 w 1668878"/>
                <a:gd name="connsiteY3" fmla="*/ 272793 h 1083901"/>
                <a:gd name="connsiteX4" fmla="*/ 1029867 w 1668878"/>
                <a:gd name="connsiteY4" fmla="*/ 252295 h 1083901"/>
                <a:gd name="connsiteX5" fmla="*/ 1066984 w 1668878"/>
                <a:gd name="connsiteY5" fmla="*/ 528936 h 1083901"/>
                <a:gd name="connsiteX6" fmla="*/ 1389337 w 1668878"/>
                <a:gd name="connsiteY6" fmla="*/ 327241 h 1083901"/>
                <a:gd name="connsiteX7" fmla="*/ 1293189 w 1668878"/>
                <a:gd name="connsiteY7" fmla="*/ 589193 h 1083901"/>
                <a:gd name="connsiteX8" fmla="*/ 1662647 w 1668878"/>
                <a:gd name="connsiteY8" fmla="*/ 786590 h 1083901"/>
                <a:gd name="connsiteX9" fmla="*/ 1134611 w 1668878"/>
                <a:gd name="connsiteY9" fmla="*/ 848976 h 1083901"/>
                <a:gd name="connsiteX10" fmla="*/ 983653 w 1668878"/>
                <a:gd name="connsiteY10" fmla="*/ 1080656 h 1083901"/>
                <a:gd name="connsiteX11" fmla="*/ 841761 w 1668878"/>
                <a:gd name="connsiteY11" fmla="*/ 886469 h 1083901"/>
                <a:gd name="connsiteX12" fmla="*/ 669170 w 1668878"/>
                <a:gd name="connsiteY12" fmla="*/ 1004268 h 1083901"/>
                <a:gd name="connsiteX13" fmla="*/ 435622 w 1668878"/>
                <a:gd name="connsiteY13" fmla="*/ 865123 h 1083901"/>
                <a:gd name="connsiteX14" fmla="*/ 27361 w 1668878"/>
                <a:gd name="connsiteY14" fmla="*/ 855275 h 1083901"/>
                <a:gd name="connsiteX15" fmla="*/ 449021 w 1668878"/>
                <a:gd name="connsiteY15" fmla="*/ 630940 h 1083901"/>
                <a:gd name="connsiteX16" fmla="*/ 114330 w 1668878"/>
                <a:gd name="connsiteY16" fmla="*/ 314365 h 1083901"/>
                <a:gd name="connsiteX0" fmla="*/ 291554 w 1668878"/>
                <a:gd name="connsiteY0" fmla="*/ 378401 h 1083901"/>
                <a:gd name="connsiteX1" fmla="*/ 653631 w 1668878"/>
                <a:gd name="connsiteY1" fmla="*/ 371722 h 1083901"/>
                <a:gd name="connsiteX2" fmla="*/ 774003 w 1668878"/>
                <a:gd name="connsiteY2" fmla="*/ 978 h 1083901"/>
                <a:gd name="connsiteX3" fmla="*/ 841761 w 1668878"/>
                <a:gd name="connsiteY3" fmla="*/ 272793 h 1083901"/>
                <a:gd name="connsiteX4" fmla="*/ 1029867 w 1668878"/>
                <a:gd name="connsiteY4" fmla="*/ 252295 h 1083901"/>
                <a:gd name="connsiteX5" fmla="*/ 1066984 w 1668878"/>
                <a:gd name="connsiteY5" fmla="*/ 528936 h 1083901"/>
                <a:gd name="connsiteX6" fmla="*/ 1389337 w 1668878"/>
                <a:gd name="connsiteY6" fmla="*/ 327241 h 1083901"/>
                <a:gd name="connsiteX7" fmla="*/ 1293189 w 1668878"/>
                <a:gd name="connsiteY7" fmla="*/ 589193 h 1083901"/>
                <a:gd name="connsiteX8" fmla="*/ 1662647 w 1668878"/>
                <a:gd name="connsiteY8" fmla="*/ 786590 h 1083901"/>
                <a:gd name="connsiteX9" fmla="*/ 1134611 w 1668878"/>
                <a:gd name="connsiteY9" fmla="*/ 848976 h 1083901"/>
                <a:gd name="connsiteX10" fmla="*/ 983653 w 1668878"/>
                <a:gd name="connsiteY10" fmla="*/ 1080656 h 1083901"/>
                <a:gd name="connsiteX11" fmla="*/ 841761 w 1668878"/>
                <a:gd name="connsiteY11" fmla="*/ 886469 h 1083901"/>
                <a:gd name="connsiteX12" fmla="*/ 669170 w 1668878"/>
                <a:gd name="connsiteY12" fmla="*/ 1004268 h 1083901"/>
                <a:gd name="connsiteX13" fmla="*/ 435622 w 1668878"/>
                <a:gd name="connsiteY13" fmla="*/ 865123 h 1083901"/>
                <a:gd name="connsiteX14" fmla="*/ 27361 w 1668878"/>
                <a:gd name="connsiteY14" fmla="*/ 855275 h 1083901"/>
                <a:gd name="connsiteX15" fmla="*/ 449021 w 1668878"/>
                <a:gd name="connsiteY15" fmla="*/ 630940 h 1083901"/>
                <a:gd name="connsiteX16" fmla="*/ 291554 w 1668878"/>
                <a:gd name="connsiteY16" fmla="*/ 378401 h 108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68878" h="1083901">
                  <a:moveTo>
                    <a:pt x="291554" y="378401"/>
                  </a:moveTo>
                  <a:cubicBezTo>
                    <a:pt x="306579" y="289322"/>
                    <a:pt x="569443" y="426100"/>
                    <a:pt x="653631" y="371722"/>
                  </a:cubicBezTo>
                  <a:cubicBezTo>
                    <a:pt x="737819" y="317344"/>
                    <a:pt x="724803" y="19245"/>
                    <a:pt x="774003" y="978"/>
                  </a:cubicBezTo>
                  <a:cubicBezTo>
                    <a:pt x="823203" y="-17289"/>
                    <a:pt x="805271" y="225570"/>
                    <a:pt x="841761" y="272793"/>
                  </a:cubicBezTo>
                  <a:cubicBezTo>
                    <a:pt x="878251" y="320016"/>
                    <a:pt x="1003406" y="190038"/>
                    <a:pt x="1029867" y="252295"/>
                  </a:cubicBezTo>
                  <a:cubicBezTo>
                    <a:pt x="1056328" y="314552"/>
                    <a:pt x="1000919" y="521781"/>
                    <a:pt x="1066984" y="528936"/>
                  </a:cubicBezTo>
                  <a:cubicBezTo>
                    <a:pt x="1133049" y="536091"/>
                    <a:pt x="1369482" y="285180"/>
                    <a:pt x="1389337" y="327241"/>
                  </a:cubicBezTo>
                  <a:cubicBezTo>
                    <a:pt x="1409192" y="369302"/>
                    <a:pt x="1286274" y="515855"/>
                    <a:pt x="1293189" y="589193"/>
                  </a:cubicBezTo>
                  <a:cubicBezTo>
                    <a:pt x="1300104" y="662532"/>
                    <a:pt x="1724922" y="725415"/>
                    <a:pt x="1662647" y="786590"/>
                  </a:cubicBezTo>
                  <a:cubicBezTo>
                    <a:pt x="1600372" y="847765"/>
                    <a:pt x="1202701" y="759182"/>
                    <a:pt x="1134611" y="848976"/>
                  </a:cubicBezTo>
                  <a:cubicBezTo>
                    <a:pt x="1066521" y="938770"/>
                    <a:pt x="1038615" y="1049505"/>
                    <a:pt x="983653" y="1080656"/>
                  </a:cubicBezTo>
                  <a:cubicBezTo>
                    <a:pt x="928691" y="1111808"/>
                    <a:pt x="896021" y="908984"/>
                    <a:pt x="841761" y="886469"/>
                  </a:cubicBezTo>
                  <a:cubicBezTo>
                    <a:pt x="787501" y="863954"/>
                    <a:pt x="730706" y="1032728"/>
                    <a:pt x="669170" y="1004268"/>
                  </a:cubicBezTo>
                  <a:cubicBezTo>
                    <a:pt x="607634" y="975808"/>
                    <a:pt x="561667" y="880172"/>
                    <a:pt x="435622" y="865123"/>
                  </a:cubicBezTo>
                  <a:cubicBezTo>
                    <a:pt x="309578" y="850074"/>
                    <a:pt x="2975" y="906757"/>
                    <a:pt x="27361" y="855275"/>
                  </a:cubicBezTo>
                  <a:cubicBezTo>
                    <a:pt x="-127783" y="744016"/>
                    <a:pt x="426483" y="761875"/>
                    <a:pt x="449021" y="630940"/>
                  </a:cubicBezTo>
                  <a:cubicBezTo>
                    <a:pt x="471559" y="500005"/>
                    <a:pt x="177791" y="484652"/>
                    <a:pt x="291554" y="378401"/>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8"/>
            <p:cNvSpPr/>
            <p:nvPr/>
          </p:nvSpPr>
          <p:spPr>
            <a:xfrm>
              <a:off x="3481807" y="4403328"/>
              <a:ext cx="495099" cy="483142"/>
            </a:xfrm>
            <a:custGeom>
              <a:avLst/>
              <a:gdLst>
                <a:gd name="connsiteX0" fmla="*/ 244699 w 1004552"/>
                <a:gd name="connsiteY0" fmla="*/ 0 h 920839"/>
                <a:gd name="connsiteX1" fmla="*/ 1004552 w 1004552"/>
                <a:gd name="connsiteY1" fmla="*/ 173864 h 920839"/>
                <a:gd name="connsiteX2" fmla="*/ 927279 w 1004552"/>
                <a:gd name="connsiteY2" fmla="*/ 920839 h 920839"/>
                <a:gd name="connsiteX3" fmla="*/ 0 w 1004552"/>
                <a:gd name="connsiteY3" fmla="*/ 759853 h 920839"/>
                <a:gd name="connsiteX4" fmla="*/ 244699 w 1004552"/>
                <a:gd name="connsiteY4" fmla="*/ 0 h 920839"/>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22496 h 943335"/>
                <a:gd name="connsiteX1" fmla="*/ 1004552 w 1004552"/>
                <a:gd name="connsiteY1" fmla="*/ 196360 h 943335"/>
                <a:gd name="connsiteX2" fmla="*/ 927279 w 1004552"/>
                <a:gd name="connsiteY2" fmla="*/ 943335 h 943335"/>
                <a:gd name="connsiteX3" fmla="*/ 0 w 1004552"/>
                <a:gd name="connsiteY3" fmla="*/ 782349 h 943335"/>
                <a:gd name="connsiteX4" fmla="*/ 244699 w 1004552"/>
                <a:gd name="connsiteY4" fmla="*/ 22496 h 943335"/>
                <a:gd name="connsiteX0" fmla="*/ 244699 w 1004552"/>
                <a:gd name="connsiteY0" fmla="*/ 37625 h 958464"/>
                <a:gd name="connsiteX1" fmla="*/ 1004552 w 1004552"/>
                <a:gd name="connsiteY1" fmla="*/ 211489 h 958464"/>
                <a:gd name="connsiteX2" fmla="*/ 927279 w 1004552"/>
                <a:gd name="connsiteY2" fmla="*/ 958464 h 958464"/>
                <a:gd name="connsiteX3" fmla="*/ 0 w 1004552"/>
                <a:gd name="connsiteY3" fmla="*/ 797478 h 958464"/>
                <a:gd name="connsiteX4" fmla="*/ 244699 w 1004552"/>
                <a:gd name="connsiteY4" fmla="*/ 37625 h 958464"/>
                <a:gd name="connsiteX0" fmla="*/ 244699 w 1016369"/>
                <a:gd name="connsiteY0" fmla="*/ 37625 h 958464"/>
                <a:gd name="connsiteX1" fmla="*/ 1004552 w 1016369"/>
                <a:gd name="connsiteY1" fmla="*/ 211489 h 958464"/>
                <a:gd name="connsiteX2" fmla="*/ 927279 w 1016369"/>
                <a:gd name="connsiteY2" fmla="*/ 958464 h 958464"/>
                <a:gd name="connsiteX3" fmla="*/ 0 w 1016369"/>
                <a:gd name="connsiteY3" fmla="*/ 797478 h 958464"/>
                <a:gd name="connsiteX4" fmla="*/ 244699 w 1016369"/>
                <a:gd name="connsiteY4" fmla="*/ 37625 h 958464"/>
                <a:gd name="connsiteX0" fmla="*/ 244699 w 1046073"/>
                <a:gd name="connsiteY0" fmla="*/ 37625 h 958464"/>
                <a:gd name="connsiteX1" fmla="*/ 1004552 w 1046073"/>
                <a:gd name="connsiteY1" fmla="*/ 211489 h 958464"/>
                <a:gd name="connsiteX2" fmla="*/ 927279 w 1046073"/>
                <a:gd name="connsiteY2" fmla="*/ 958464 h 958464"/>
                <a:gd name="connsiteX3" fmla="*/ 0 w 1046073"/>
                <a:gd name="connsiteY3" fmla="*/ 797478 h 958464"/>
                <a:gd name="connsiteX4" fmla="*/ 244699 w 1046073"/>
                <a:gd name="connsiteY4" fmla="*/ 37625 h 958464"/>
                <a:gd name="connsiteX0" fmla="*/ 244699 w 1046073"/>
                <a:gd name="connsiteY0" fmla="*/ 37625 h 976351"/>
                <a:gd name="connsiteX1" fmla="*/ 1004552 w 1046073"/>
                <a:gd name="connsiteY1" fmla="*/ 211489 h 976351"/>
                <a:gd name="connsiteX2" fmla="*/ 927279 w 1046073"/>
                <a:gd name="connsiteY2" fmla="*/ 958464 h 976351"/>
                <a:gd name="connsiteX3" fmla="*/ 0 w 1046073"/>
                <a:gd name="connsiteY3" fmla="*/ 797478 h 976351"/>
                <a:gd name="connsiteX4" fmla="*/ 244699 w 1046073"/>
                <a:gd name="connsiteY4" fmla="*/ 37625 h 976351"/>
                <a:gd name="connsiteX0" fmla="*/ 300390 w 1101764"/>
                <a:gd name="connsiteY0" fmla="*/ 37625 h 976351"/>
                <a:gd name="connsiteX1" fmla="*/ 1060243 w 1101764"/>
                <a:gd name="connsiteY1" fmla="*/ 211489 h 976351"/>
                <a:gd name="connsiteX2" fmla="*/ 982970 w 1101764"/>
                <a:gd name="connsiteY2" fmla="*/ 958464 h 976351"/>
                <a:gd name="connsiteX3" fmla="*/ 55691 w 1101764"/>
                <a:gd name="connsiteY3" fmla="*/ 797478 h 976351"/>
                <a:gd name="connsiteX4" fmla="*/ 300390 w 1101764"/>
                <a:gd name="connsiteY4" fmla="*/ 37625 h 976351"/>
                <a:gd name="connsiteX0" fmla="*/ 300390 w 1101764"/>
                <a:gd name="connsiteY0" fmla="*/ 37625 h 1012766"/>
                <a:gd name="connsiteX1" fmla="*/ 1060243 w 1101764"/>
                <a:gd name="connsiteY1" fmla="*/ 211489 h 1012766"/>
                <a:gd name="connsiteX2" fmla="*/ 982970 w 1101764"/>
                <a:gd name="connsiteY2" fmla="*/ 958464 h 1012766"/>
                <a:gd name="connsiteX3" fmla="*/ 55691 w 1101764"/>
                <a:gd name="connsiteY3" fmla="*/ 797478 h 1012766"/>
                <a:gd name="connsiteX4" fmla="*/ 300390 w 1101764"/>
                <a:gd name="connsiteY4" fmla="*/ 37625 h 1012766"/>
                <a:gd name="connsiteX0" fmla="*/ 130728 w 932102"/>
                <a:gd name="connsiteY0" fmla="*/ 37625 h 983603"/>
                <a:gd name="connsiteX1" fmla="*/ 890581 w 932102"/>
                <a:gd name="connsiteY1" fmla="*/ 211489 h 983603"/>
                <a:gd name="connsiteX2" fmla="*/ 813308 w 932102"/>
                <a:gd name="connsiteY2" fmla="*/ 958464 h 983603"/>
                <a:gd name="connsiteX3" fmla="*/ 150046 w 932102"/>
                <a:gd name="connsiteY3" fmla="*/ 668689 h 983603"/>
                <a:gd name="connsiteX4" fmla="*/ 130728 w 932102"/>
                <a:gd name="connsiteY4" fmla="*/ 37625 h 983603"/>
                <a:gd name="connsiteX0" fmla="*/ 224822 w 858770"/>
                <a:gd name="connsiteY0" fmla="*/ 114984 h 874218"/>
                <a:gd name="connsiteX1" fmla="*/ 817249 w 858770"/>
                <a:gd name="connsiteY1" fmla="*/ 102104 h 874218"/>
                <a:gd name="connsiteX2" fmla="*/ 739976 w 858770"/>
                <a:gd name="connsiteY2" fmla="*/ 849079 h 874218"/>
                <a:gd name="connsiteX3" fmla="*/ 76714 w 858770"/>
                <a:gd name="connsiteY3" fmla="*/ 559304 h 874218"/>
                <a:gd name="connsiteX4" fmla="*/ 224822 w 858770"/>
                <a:gd name="connsiteY4" fmla="*/ 114984 h 874218"/>
                <a:gd name="connsiteX0" fmla="*/ 224822 w 845583"/>
                <a:gd name="connsiteY0" fmla="*/ 40280 h 799514"/>
                <a:gd name="connsiteX1" fmla="*/ 791491 w 845583"/>
                <a:gd name="connsiteY1" fmla="*/ 201265 h 799514"/>
                <a:gd name="connsiteX2" fmla="*/ 739976 w 845583"/>
                <a:gd name="connsiteY2" fmla="*/ 774375 h 799514"/>
                <a:gd name="connsiteX3" fmla="*/ 76714 w 845583"/>
                <a:gd name="connsiteY3" fmla="*/ 484600 h 799514"/>
                <a:gd name="connsiteX4" fmla="*/ 224822 w 845583"/>
                <a:gd name="connsiteY4" fmla="*/ 40280 h 799514"/>
                <a:gd name="connsiteX0" fmla="*/ 204570 w 825331"/>
                <a:gd name="connsiteY0" fmla="*/ 40280 h 799514"/>
                <a:gd name="connsiteX1" fmla="*/ 771239 w 825331"/>
                <a:gd name="connsiteY1" fmla="*/ 201265 h 799514"/>
                <a:gd name="connsiteX2" fmla="*/ 719724 w 825331"/>
                <a:gd name="connsiteY2" fmla="*/ 774375 h 799514"/>
                <a:gd name="connsiteX3" fmla="*/ 56462 w 825331"/>
                <a:gd name="connsiteY3" fmla="*/ 484600 h 799514"/>
                <a:gd name="connsiteX4" fmla="*/ 204570 w 825331"/>
                <a:gd name="connsiteY4" fmla="*/ 40280 h 799514"/>
                <a:gd name="connsiteX0" fmla="*/ 218498 w 839259"/>
                <a:gd name="connsiteY0" fmla="*/ 40280 h 799514"/>
                <a:gd name="connsiteX1" fmla="*/ 785167 w 839259"/>
                <a:gd name="connsiteY1" fmla="*/ 201265 h 799514"/>
                <a:gd name="connsiteX2" fmla="*/ 733652 w 839259"/>
                <a:gd name="connsiteY2" fmla="*/ 774375 h 799514"/>
                <a:gd name="connsiteX3" fmla="*/ 70390 w 839259"/>
                <a:gd name="connsiteY3" fmla="*/ 484600 h 799514"/>
                <a:gd name="connsiteX4" fmla="*/ 218498 w 839259"/>
                <a:gd name="connsiteY4" fmla="*/ 40280 h 799514"/>
                <a:gd name="connsiteX0" fmla="*/ 218498 w 801632"/>
                <a:gd name="connsiteY0" fmla="*/ 40280 h 799514"/>
                <a:gd name="connsiteX1" fmla="*/ 785167 w 801632"/>
                <a:gd name="connsiteY1" fmla="*/ 201265 h 799514"/>
                <a:gd name="connsiteX2" fmla="*/ 733652 w 801632"/>
                <a:gd name="connsiteY2" fmla="*/ 774375 h 799514"/>
                <a:gd name="connsiteX3" fmla="*/ 70390 w 801632"/>
                <a:gd name="connsiteY3" fmla="*/ 484600 h 799514"/>
                <a:gd name="connsiteX4" fmla="*/ 218498 w 801632"/>
                <a:gd name="connsiteY4" fmla="*/ 40280 h 799514"/>
                <a:gd name="connsiteX0" fmla="*/ 218498 w 801632"/>
                <a:gd name="connsiteY0" fmla="*/ 36814 h 796048"/>
                <a:gd name="connsiteX1" fmla="*/ 785167 w 801632"/>
                <a:gd name="connsiteY1" fmla="*/ 197799 h 796048"/>
                <a:gd name="connsiteX2" fmla="*/ 733652 w 801632"/>
                <a:gd name="connsiteY2" fmla="*/ 770909 h 796048"/>
                <a:gd name="connsiteX3" fmla="*/ 70390 w 801632"/>
                <a:gd name="connsiteY3" fmla="*/ 481134 h 796048"/>
                <a:gd name="connsiteX4" fmla="*/ 218498 w 801632"/>
                <a:gd name="connsiteY4" fmla="*/ 36814 h 796048"/>
                <a:gd name="connsiteX0" fmla="*/ 218498 w 893352"/>
                <a:gd name="connsiteY0" fmla="*/ 36814 h 796048"/>
                <a:gd name="connsiteX1" fmla="*/ 785167 w 893352"/>
                <a:gd name="connsiteY1" fmla="*/ 197799 h 796048"/>
                <a:gd name="connsiteX2" fmla="*/ 733652 w 893352"/>
                <a:gd name="connsiteY2" fmla="*/ 770909 h 796048"/>
                <a:gd name="connsiteX3" fmla="*/ 70390 w 893352"/>
                <a:gd name="connsiteY3" fmla="*/ 481134 h 796048"/>
                <a:gd name="connsiteX4" fmla="*/ 218498 w 893352"/>
                <a:gd name="connsiteY4" fmla="*/ 36814 h 796048"/>
                <a:gd name="connsiteX0" fmla="*/ 218498 w 893352"/>
                <a:gd name="connsiteY0" fmla="*/ 82419 h 841653"/>
                <a:gd name="connsiteX1" fmla="*/ 785167 w 893352"/>
                <a:gd name="connsiteY1" fmla="*/ 243404 h 841653"/>
                <a:gd name="connsiteX2" fmla="*/ 733652 w 893352"/>
                <a:gd name="connsiteY2" fmla="*/ 816514 h 841653"/>
                <a:gd name="connsiteX3" fmla="*/ 70390 w 893352"/>
                <a:gd name="connsiteY3" fmla="*/ 526739 h 841653"/>
                <a:gd name="connsiteX4" fmla="*/ 218498 w 893352"/>
                <a:gd name="connsiteY4" fmla="*/ 82419 h 841653"/>
                <a:gd name="connsiteX0" fmla="*/ 334852 w 874478"/>
                <a:gd name="connsiteY0" fmla="*/ 132653 h 795296"/>
                <a:gd name="connsiteX1" fmla="*/ 766293 w 874478"/>
                <a:gd name="connsiteY1" fmla="*/ 197047 h 795296"/>
                <a:gd name="connsiteX2" fmla="*/ 714778 w 874478"/>
                <a:gd name="connsiteY2" fmla="*/ 770157 h 795296"/>
                <a:gd name="connsiteX3" fmla="*/ 51516 w 874478"/>
                <a:gd name="connsiteY3" fmla="*/ 480382 h 795296"/>
                <a:gd name="connsiteX4" fmla="*/ 334852 w 874478"/>
                <a:gd name="connsiteY4" fmla="*/ 132653 h 795296"/>
                <a:gd name="connsiteX0" fmla="*/ 334852 w 874478"/>
                <a:gd name="connsiteY0" fmla="*/ 218214 h 880857"/>
                <a:gd name="connsiteX1" fmla="*/ 766293 w 874478"/>
                <a:gd name="connsiteY1" fmla="*/ 282608 h 880857"/>
                <a:gd name="connsiteX2" fmla="*/ 714778 w 874478"/>
                <a:gd name="connsiteY2" fmla="*/ 855718 h 880857"/>
                <a:gd name="connsiteX3" fmla="*/ 51516 w 874478"/>
                <a:gd name="connsiteY3" fmla="*/ 565943 h 880857"/>
                <a:gd name="connsiteX4" fmla="*/ 334852 w 874478"/>
                <a:gd name="connsiteY4" fmla="*/ 218214 h 880857"/>
                <a:gd name="connsiteX0" fmla="*/ 334852 w 874478"/>
                <a:gd name="connsiteY0" fmla="*/ 218214 h 910396"/>
                <a:gd name="connsiteX1" fmla="*/ 766293 w 874478"/>
                <a:gd name="connsiteY1" fmla="*/ 282608 h 910396"/>
                <a:gd name="connsiteX2" fmla="*/ 714778 w 874478"/>
                <a:gd name="connsiteY2" fmla="*/ 855718 h 910396"/>
                <a:gd name="connsiteX3" fmla="*/ 51516 w 874478"/>
                <a:gd name="connsiteY3" fmla="*/ 565943 h 910396"/>
                <a:gd name="connsiteX4" fmla="*/ 334852 w 874478"/>
                <a:gd name="connsiteY4" fmla="*/ 218214 h 910396"/>
                <a:gd name="connsiteX0" fmla="*/ 334852 w 884730"/>
                <a:gd name="connsiteY0" fmla="*/ 218214 h 910396"/>
                <a:gd name="connsiteX1" fmla="*/ 766293 w 884730"/>
                <a:gd name="connsiteY1" fmla="*/ 282608 h 910396"/>
                <a:gd name="connsiteX2" fmla="*/ 714778 w 884730"/>
                <a:gd name="connsiteY2" fmla="*/ 855718 h 910396"/>
                <a:gd name="connsiteX3" fmla="*/ 51516 w 884730"/>
                <a:gd name="connsiteY3" fmla="*/ 565943 h 910396"/>
                <a:gd name="connsiteX4" fmla="*/ 334852 w 884730"/>
                <a:gd name="connsiteY4" fmla="*/ 218214 h 910396"/>
                <a:gd name="connsiteX0" fmla="*/ 334852 w 884730"/>
                <a:gd name="connsiteY0" fmla="*/ 218214 h 903515"/>
                <a:gd name="connsiteX1" fmla="*/ 766293 w 884730"/>
                <a:gd name="connsiteY1" fmla="*/ 282608 h 903515"/>
                <a:gd name="connsiteX2" fmla="*/ 714778 w 884730"/>
                <a:gd name="connsiteY2" fmla="*/ 855718 h 903515"/>
                <a:gd name="connsiteX3" fmla="*/ 51516 w 884730"/>
                <a:gd name="connsiteY3" fmla="*/ 565943 h 903515"/>
                <a:gd name="connsiteX4" fmla="*/ 334852 w 884730"/>
                <a:gd name="connsiteY4" fmla="*/ 218214 h 903515"/>
                <a:gd name="connsiteX0" fmla="*/ 334852 w 884730"/>
                <a:gd name="connsiteY0" fmla="*/ 145008 h 830309"/>
                <a:gd name="connsiteX1" fmla="*/ 766293 w 884730"/>
                <a:gd name="connsiteY1" fmla="*/ 209402 h 830309"/>
                <a:gd name="connsiteX2" fmla="*/ 714778 w 884730"/>
                <a:gd name="connsiteY2" fmla="*/ 782512 h 830309"/>
                <a:gd name="connsiteX3" fmla="*/ 51516 w 884730"/>
                <a:gd name="connsiteY3" fmla="*/ 492737 h 830309"/>
                <a:gd name="connsiteX4" fmla="*/ 334852 w 884730"/>
                <a:gd name="connsiteY4" fmla="*/ 145008 h 830309"/>
                <a:gd name="connsiteX0" fmla="*/ 334852 w 884730"/>
                <a:gd name="connsiteY0" fmla="*/ 145008 h 830309"/>
                <a:gd name="connsiteX1" fmla="*/ 766293 w 884730"/>
                <a:gd name="connsiteY1" fmla="*/ 209402 h 830309"/>
                <a:gd name="connsiteX2" fmla="*/ 714778 w 884730"/>
                <a:gd name="connsiteY2" fmla="*/ 782512 h 830309"/>
                <a:gd name="connsiteX3" fmla="*/ 51516 w 884730"/>
                <a:gd name="connsiteY3" fmla="*/ 492737 h 830309"/>
                <a:gd name="connsiteX4" fmla="*/ 334852 w 884730"/>
                <a:gd name="connsiteY4" fmla="*/ 145008 h 830309"/>
                <a:gd name="connsiteX0" fmla="*/ 334852 w 884730"/>
                <a:gd name="connsiteY0" fmla="*/ 107803 h 793104"/>
                <a:gd name="connsiteX1" fmla="*/ 766293 w 884730"/>
                <a:gd name="connsiteY1" fmla="*/ 172197 h 793104"/>
                <a:gd name="connsiteX2" fmla="*/ 714778 w 884730"/>
                <a:gd name="connsiteY2" fmla="*/ 745307 h 793104"/>
                <a:gd name="connsiteX3" fmla="*/ 51516 w 884730"/>
                <a:gd name="connsiteY3" fmla="*/ 455532 h 793104"/>
                <a:gd name="connsiteX4" fmla="*/ 334852 w 884730"/>
                <a:gd name="connsiteY4" fmla="*/ 107803 h 793104"/>
                <a:gd name="connsiteX0" fmla="*/ 173167 w 723045"/>
                <a:gd name="connsiteY0" fmla="*/ 107803 h 819336"/>
                <a:gd name="connsiteX1" fmla="*/ 604608 w 723045"/>
                <a:gd name="connsiteY1" fmla="*/ 172197 h 819336"/>
                <a:gd name="connsiteX2" fmla="*/ 553093 w 723045"/>
                <a:gd name="connsiteY2" fmla="*/ 745307 h 819336"/>
                <a:gd name="connsiteX3" fmla="*/ 83014 w 723045"/>
                <a:gd name="connsiteY3" fmla="*/ 590760 h 819336"/>
                <a:gd name="connsiteX4" fmla="*/ 173167 w 723045"/>
                <a:gd name="connsiteY4" fmla="*/ 107803 h 819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045" h="819336">
                  <a:moveTo>
                    <a:pt x="173167" y="107803"/>
                  </a:moveTo>
                  <a:cubicBezTo>
                    <a:pt x="439331" y="-130456"/>
                    <a:pt x="467235" y="88485"/>
                    <a:pt x="604608" y="172197"/>
                  </a:cubicBezTo>
                  <a:cubicBezTo>
                    <a:pt x="784913" y="395431"/>
                    <a:pt x="752716" y="612224"/>
                    <a:pt x="553093" y="745307"/>
                  </a:cubicBezTo>
                  <a:cubicBezTo>
                    <a:pt x="289076" y="891268"/>
                    <a:pt x="160286" y="811848"/>
                    <a:pt x="83014" y="590760"/>
                  </a:cubicBezTo>
                  <a:cubicBezTo>
                    <a:pt x="-99437" y="124974"/>
                    <a:pt x="59404" y="348209"/>
                    <a:pt x="173167" y="107803"/>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954658" y="1116000"/>
              <a:ext cx="1230022" cy="607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樹状細胞</a:t>
              </a:r>
              <a:endParaRPr kumimoji="1" lang="ja-JP" altLang="en-US" sz="1400" dirty="0">
                <a:solidFill>
                  <a:sysClr val="windowText" lastClr="000000"/>
                </a:solidFill>
              </a:endParaRPr>
            </a:p>
          </p:txBody>
        </p:sp>
        <p:sp>
          <p:nvSpPr>
            <p:cNvPr id="11" name="正方形/長方形 10"/>
            <p:cNvSpPr/>
            <p:nvPr/>
          </p:nvSpPr>
          <p:spPr>
            <a:xfrm>
              <a:off x="1464816" y="2877598"/>
              <a:ext cx="1659987" cy="644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ヘルパー</a:t>
              </a:r>
              <a:r>
                <a:rPr kumimoji="1" lang="en-US" altLang="ja-JP" sz="1400" dirty="0" smtClean="0">
                  <a:solidFill>
                    <a:sysClr val="windowText" lastClr="000000"/>
                  </a:solidFill>
                </a:rPr>
                <a:t>T</a:t>
              </a:r>
              <a:r>
                <a:rPr kumimoji="1" lang="ja-JP" altLang="en-US" sz="1400" dirty="0" smtClean="0">
                  <a:solidFill>
                    <a:sysClr val="windowText" lastClr="000000"/>
                  </a:solidFill>
                </a:rPr>
                <a:t>細胞</a:t>
              </a:r>
              <a:endParaRPr kumimoji="1" lang="ja-JP" altLang="en-US" sz="1400" dirty="0">
                <a:solidFill>
                  <a:sysClr val="windowText" lastClr="000000"/>
                </a:solidFill>
              </a:endParaRPr>
            </a:p>
          </p:txBody>
        </p:sp>
        <p:sp>
          <p:nvSpPr>
            <p:cNvPr id="12" name="正方形/長方形 11"/>
            <p:cNvSpPr/>
            <p:nvPr/>
          </p:nvSpPr>
          <p:spPr>
            <a:xfrm>
              <a:off x="1464816" y="3604956"/>
              <a:ext cx="1659987" cy="644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キラー</a:t>
              </a:r>
              <a:r>
                <a:rPr kumimoji="1" lang="en-US" altLang="ja-JP" sz="1400" dirty="0" smtClean="0">
                  <a:solidFill>
                    <a:sysClr val="windowText" lastClr="000000"/>
                  </a:solidFill>
                </a:rPr>
                <a:t>T</a:t>
              </a:r>
              <a:r>
                <a:rPr kumimoji="1" lang="ja-JP" altLang="en-US" sz="1400" dirty="0" smtClean="0">
                  <a:solidFill>
                    <a:sysClr val="windowText" lastClr="000000"/>
                  </a:solidFill>
                </a:rPr>
                <a:t>細胞</a:t>
              </a:r>
              <a:endParaRPr kumimoji="1" lang="ja-JP" altLang="en-US" sz="1400" dirty="0">
                <a:solidFill>
                  <a:sysClr val="windowText" lastClr="000000"/>
                </a:solidFill>
              </a:endParaRPr>
            </a:p>
          </p:txBody>
        </p:sp>
        <p:sp>
          <p:nvSpPr>
            <p:cNvPr id="13" name="正方形/長方形 12"/>
            <p:cNvSpPr/>
            <p:nvPr/>
          </p:nvSpPr>
          <p:spPr>
            <a:xfrm>
              <a:off x="1464816" y="4322659"/>
              <a:ext cx="1659987" cy="644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抑制</a:t>
              </a:r>
              <a:r>
                <a:rPr kumimoji="1" lang="en-US" altLang="ja-JP" sz="1400" dirty="0" smtClean="0">
                  <a:solidFill>
                    <a:sysClr val="windowText" lastClr="000000"/>
                  </a:solidFill>
                </a:rPr>
                <a:t>T</a:t>
              </a:r>
              <a:r>
                <a:rPr kumimoji="1" lang="ja-JP" altLang="en-US" sz="1400" dirty="0" smtClean="0">
                  <a:solidFill>
                    <a:sysClr val="windowText" lastClr="000000"/>
                  </a:solidFill>
                </a:rPr>
                <a:t>細胞</a:t>
              </a:r>
              <a:endParaRPr kumimoji="1" lang="ja-JP" altLang="en-US" sz="1400" dirty="0">
                <a:solidFill>
                  <a:sysClr val="windowText" lastClr="000000"/>
                </a:solidFill>
              </a:endParaRPr>
            </a:p>
          </p:txBody>
        </p:sp>
        <p:sp>
          <p:nvSpPr>
            <p:cNvPr id="14" name="正方形/長方形 13"/>
            <p:cNvSpPr/>
            <p:nvPr/>
          </p:nvSpPr>
          <p:spPr>
            <a:xfrm>
              <a:off x="1464816" y="5317162"/>
              <a:ext cx="1316031" cy="644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Ｂ細胞</a:t>
              </a:r>
              <a:endParaRPr kumimoji="1" lang="ja-JP" altLang="en-US" sz="1400" dirty="0">
                <a:solidFill>
                  <a:sysClr val="windowText" lastClr="000000"/>
                </a:solidFill>
              </a:endParaRPr>
            </a:p>
          </p:txBody>
        </p:sp>
        <p:sp>
          <p:nvSpPr>
            <p:cNvPr id="15" name="正方形/長方形 14"/>
            <p:cNvSpPr/>
            <p:nvPr/>
          </p:nvSpPr>
          <p:spPr>
            <a:xfrm>
              <a:off x="3299540" y="5298737"/>
              <a:ext cx="1683766" cy="644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抗体産生Ｂ細胞</a:t>
              </a:r>
              <a:endParaRPr kumimoji="1" lang="ja-JP" altLang="en-US" sz="1400" dirty="0">
                <a:solidFill>
                  <a:sysClr val="windowText" lastClr="000000"/>
                </a:solidFill>
              </a:endParaRPr>
            </a:p>
          </p:txBody>
        </p:sp>
        <p:sp>
          <p:nvSpPr>
            <p:cNvPr id="16" name="正方形/長方形 15"/>
            <p:cNvSpPr/>
            <p:nvPr/>
          </p:nvSpPr>
          <p:spPr>
            <a:xfrm>
              <a:off x="1058819" y="1116000"/>
              <a:ext cx="910467" cy="607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食細胞</a:t>
              </a:r>
              <a:endParaRPr kumimoji="1" lang="ja-JP" altLang="en-US" sz="1400" dirty="0">
                <a:solidFill>
                  <a:sysClr val="windowText" lastClr="000000"/>
                </a:solidFill>
              </a:endParaRPr>
            </a:p>
          </p:txBody>
        </p:sp>
        <p:sp>
          <p:nvSpPr>
            <p:cNvPr id="17" name="正方形/長方形 16"/>
            <p:cNvSpPr/>
            <p:nvPr/>
          </p:nvSpPr>
          <p:spPr>
            <a:xfrm>
              <a:off x="1872263" y="1116000"/>
              <a:ext cx="1427277" cy="607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マクロファージ</a:t>
              </a:r>
              <a:endParaRPr kumimoji="1" lang="ja-JP" altLang="en-US" sz="1400" dirty="0">
                <a:solidFill>
                  <a:sysClr val="windowText" lastClr="000000"/>
                </a:solidFill>
              </a:endParaRPr>
            </a:p>
          </p:txBody>
        </p:sp>
        <p:sp>
          <p:nvSpPr>
            <p:cNvPr id="18" name="正方形/長方形 17"/>
            <p:cNvSpPr/>
            <p:nvPr/>
          </p:nvSpPr>
          <p:spPr>
            <a:xfrm>
              <a:off x="3109188" y="1116000"/>
              <a:ext cx="1105549" cy="607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好中球</a:t>
              </a:r>
              <a:endParaRPr kumimoji="1" lang="ja-JP" altLang="en-US" sz="1400" dirty="0">
                <a:solidFill>
                  <a:sysClr val="windowText" lastClr="000000"/>
                </a:solidFill>
              </a:endParaRPr>
            </a:p>
          </p:txBody>
        </p:sp>
        <p:sp>
          <p:nvSpPr>
            <p:cNvPr id="19" name="正方形/長方形 18"/>
            <p:cNvSpPr/>
            <p:nvPr/>
          </p:nvSpPr>
          <p:spPr>
            <a:xfrm>
              <a:off x="1036487" y="2528683"/>
              <a:ext cx="1227045" cy="644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リンパ球</a:t>
              </a:r>
              <a:endParaRPr kumimoji="1" lang="ja-JP" altLang="en-US" sz="1400" dirty="0">
                <a:solidFill>
                  <a:sysClr val="windowText" lastClr="000000"/>
                </a:solidFill>
              </a:endParaRPr>
            </a:p>
          </p:txBody>
        </p:sp>
        <p:sp>
          <p:nvSpPr>
            <p:cNvPr id="21" name="正方形/長方形 20"/>
            <p:cNvSpPr/>
            <p:nvPr/>
          </p:nvSpPr>
          <p:spPr>
            <a:xfrm>
              <a:off x="509955" y="205826"/>
              <a:ext cx="3492384" cy="644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ysClr val="windowText" lastClr="000000"/>
                  </a:solidFill>
                </a:rPr>
                <a:t>免疫システム概要</a:t>
              </a:r>
              <a:endParaRPr kumimoji="1" lang="ja-JP" altLang="en-US" b="1" dirty="0">
                <a:solidFill>
                  <a:sysClr val="windowText" lastClr="000000"/>
                </a:solidFill>
              </a:endParaRPr>
            </a:p>
          </p:txBody>
        </p:sp>
        <p:sp>
          <p:nvSpPr>
            <p:cNvPr id="22" name="正方形/長方形 21"/>
            <p:cNvSpPr/>
            <p:nvPr/>
          </p:nvSpPr>
          <p:spPr>
            <a:xfrm>
              <a:off x="683850" y="819196"/>
              <a:ext cx="1236925" cy="465322"/>
            </a:xfrm>
            <a:prstGeom prst="rect">
              <a:avLst/>
            </a:prstGeom>
            <a:pattFill prst="pct2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HGP明朝E" panose="02020900000000000000" pitchFamily="18" charset="-128"/>
                  <a:ea typeface="HGP明朝E" panose="02020900000000000000" pitchFamily="18" charset="-128"/>
                </a:rPr>
                <a:t>自然免疫</a:t>
              </a:r>
              <a:endParaRPr kumimoji="1" lang="ja-JP" altLang="en-US" sz="1400" dirty="0">
                <a:solidFill>
                  <a:sysClr val="windowText" lastClr="000000"/>
                </a:solidFill>
                <a:latin typeface="HGP明朝E" panose="02020900000000000000" pitchFamily="18" charset="-128"/>
                <a:ea typeface="HGP明朝E" panose="02020900000000000000" pitchFamily="18" charset="-128"/>
              </a:endParaRPr>
            </a:p>
          </p:txBody>
        </p:sp>
        <p:sp>
          <p:nvSpPr>
            <p:cNvPr id="23" name="正方形/長方形 22"/>
            <p:cNvSpPr/>
            <p:nvPr/>
          </p:nvSpPr>
          <p:spPr>
            <a:xfrm>
              <a:off x="976056" y="6935424"/>
              <a:ext cx="1659987" cy="600337"/>
            </a:xfrm>
            <a:prstGeom prst="rect">
              <a:avLst/>
            </a:prstGeom>
            <a:pattFill prst="pct2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ysClr val="windowText" lastClr="000000"/>
                  </a:solidFill>
                </a:rPr>
                <a:t>免疫記憶</a:t>
              </a:r>
              <a:endParaRPr kumimoji="1" lang="ja-JP" altLang="en-US" sz="1400" b="1" dirty="0">
                <a:solidFill>
                  <a:sysClr val="windowText" lastClr="000000"/>
                </a:solidFill>
              </a:endParaRPr>
            </a:p>
          </p:txBody>
        </p:sp>
        <p:sp>
          <p:nvSpPr>
            <p:cNvPr id="24" name="正方形/長方形 23"/>
            <p:cNvSpPr/>
            <p:nvPr/>
          </p:nvSpPr>
          <p:spPr>
            <a:xfrm>
              <a:off x="4983306" y="2635974"/>
              <a:ext cx="1659987" cy="644480"/>
            </a:xfrm>
            <a:prstGeom prst="rect">
              <a:avLst/>
            </a:prstGeom>
            <a:pattFill prst="dashHorz">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HGP明朝E" panose="02020900000000000000" pitchFamily="18" charset="-128"/>
                  <a:ea typeface="HGP明朝E" panose="02020900000000000000" pitchFamily="18" charset="-128"/>
                </a:rPr>
                <a:t>細胞性免疫</a:t>
              </a:r>
              <a:endParaRPr kumimoji="1" lang="ja-JP" altLang="en-US" sz="1400" dirty="0">
                <a:solidFill>
                  <a:sysClr val="windowText" lastClr="000000"/>
                </a:solidFill>
                <a:latin typeface="HGP明朝E" panose="02020900000000000000" pitchFamily="18" charset="-128"/>
                <a:ea typeface="HGP明朝E" panose="02020900000000000000" pitchFamily="18" charset="-128"/>
              </a:endParaRPr>
            </a:p>
          </p:txBody>
        </p:sp>
        <p:sp>
          <p:nvSpPr>
            <p:cNvPr id="25" name="正方形/長方形 24"/>
            <p:cNvSpPr/>
            <p:nvPr/>
          </p:nvSpPr>
          <p:spPr>
            <a:xfrm>
              <a:off x="5159856" y="5277417"/>
              <a:ext cx="1659987" cy="644480"/>
            </a:xfrm>
            <a:prstGeom prst="rect">
              <a:avLst/>
            </a:prstGeom>
            <a:pattFill prst="dashHorz">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HGP明朝E" panose="02020900000000000000" pitchFamily="18" charset="-128"/>
                  <a:ea typeface="HGP明朝E" panose="02020900000000000000" pitchFamily="18" charset="-128"/>
                </a:rPr>
                <a:t>体液性免疫</a:t>
              </a:r>
              <a:endParaRPr kumimoji="1" lang="ja-JP" altLang="en-US" sz="1400" dirty="0">
                <a:solidFill>
                  <a:sysClr val="windowText" lastClr="000000"/>
                </a:solidFill>
                <a:latin typeface="HGP明朝E" panose="02020900000000000000" pitchFamily="18" charset="-128"/>
                <a:ea typeface="HGP明朝E" panose="02020900000000000000" pitchFamily="18" charset="-128"/>
              </a:endParaRPr>
            </a:p>
          </p:txBody>
        </p:sp>
        <p:sp>
          <p:nvSpPr>
            <p:cNvPr id="26" name="正方形/長方形 25"/>
            <p:cNvSpPr/>
            <p:nvPr/>
          </p:nvSpPr>
          <p:spPr>
            <a:xfrm>
              <a:off x="751364" y="2233778"/>
              <a:ext cx="1198918" cy="456158"/>
            </a:xfrm>
            <a:prstGeom prst="rect">
              <a:avLst/>
            </a:prstGeom>
            <a:pattFill prst="pct20">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latin typeface="HGP明朝E" panose="02020900000000000000" pitchFamily="18" charset="-128"/>
                  <a:ea typeface="HGP明朝E" panose="02020900000000000000" pitchFamily="18" charset="-128"/>
                </a:rPr>
                <a:t>適応免疫</a:t>
              </a:r>
              <a:endParaRPr kumimoji="1" lang="ja-JP" altLang="en-US" sz="1400" dirty="0">
                <a:solidFill>
                  <a:sysClr val="windowText" lastClr="000000"/>
                </a:solidFill>
                <a:latin typeface="HGP明朝E" panose="02020900000000000000" pitchFamily="18" charset="-128"/>
                <a:ea typeface="HGP明朝E" panose="02020900000000000000" pitchFamily="18" charset="-128"/>
              </a:endParaRPr>
            </a:p>
          </p:txBody>
        </p:sp>
        <p:sp>
          <p:nvSpPr>
            <p:cNvPr id="27" name="正方形/長方形 26"/>
            <p:cNvSpPr/>
            <p:nvPr/>
          </p:nvSpPr>
          <p:spPr>
            <a:xfrm>
              <a:off x="4732970" y="5713242"/>
              <a:ext cx="677223" cy="496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抗体</a:t>
              </a:r>
              <a:endParaRPr kumimoji="1" lang="ja-JP" altLang="en-US" sz="1400" dirty="0">
                <a:solidFill>
                  <a:sysClr val="windowText" lastClr="000000"/>
                </a:solidFill>
              </a:endParaRPr>
            </a:p>
          </p:txBody>
        </p:sp>
        <p:sp>
          <p:nvSpPr>
            <p:cNvPr id="29" name="フリーフォーム 28"/>
            <p:cNvSpPr/>
            <p:nvPr/>
          </p:nvSpPr>
          <p:spPr>
            <a:xfrm>
              <a:off x="4857261" y="6163993"/>
              <a:ext cx="264252" cy="260356"/>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9" name="正方形/長方形 38"/>
          <p:cNvSpPr/>
          <p:nvPr/>
        </p:nvSpPr>
        <p:spPr>
          <a:xfrm>
            <a:off x="4285181" y="7107307"/>
            <a:ext cx="910467" cy="607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ysClr val="windowText" lastClr="000000"/>
                </a:solidFill>
              </a:rPr>
              <a:t>食細胞</a:t>
            </a:r>
            <a:endParaRPr kumimoji="1" lang="ja-JP" altLang="en-US" sz="1400" dirty="0">
              <a:solidFill>
                <a:sysClr val="windowText" lastClr="000000"/>
              </a:solidFill>
            </a:endParaRPr>
          </a:p>
        </p:txBody>
      </p:sp>
      <p:grpSp>
        <p:nvGrpSpPr>
          <p:cNvPr id="20" name="グループ化 19"/>
          <p:cNvGrpSpPr/>
          <p:nvPr/>
        </p:nvGrpSpPr>
        <p:grpSpPr>
          <a:xfrm>
            <a:off x="257115" y="7912948"/>
            <a:ext cx="6451118" cy="1784964"/>
            <a:chOff x="290342" y="7732813"/>
            <a:chExt cx="6451118" cy="1784964"/>
          </a:xfrm>
        </p:grpSpPr>
        <p:sp>
          <p:nvSpPr>
            <p:cNvPr id="3" name="正方形/長方形 2"/>
            <p:cNvSpPr/>
            <p:nvPr/>
          </p:nvSpPr>
          <p:spPr>
            <a:xfrm>
              <a:off x="291098" y="8031773"/>
              <a:ext cx="628740" cy="364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IgG</a:t>
              </a:r>
              <a:endParaRPr kumimoji="1" lang="ja-JP" altLang="en-US" sz="1200" dirty="0">
                <a:solidFill>
                  <a:schemeClr val="tx1"/>
                </a:solidFill>
              </a:endParaRPr>
            </a:p>
          </p:txBody>
        </p:sp>
        <p:sp>
          <p:nvSpPr>
            <p:cNvPr id="30" name="正方形/長方形 29"/>
            <p:cNvSpPr/>
            <p:nvPr/>
          </p:nvSpPr>
          <p:spPr>
            <a:xfrm>
              <a:off x="919838" y="8028682"/>
              <a:ext cx="1460658" cy="3628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IgG1</a:t>
              </a:r>
              <a:r>
                <a:rPr kumimoji="1" lang="ja-JP" altLang="en-US" sz="1200" dirty="0" smtClean="0">
                  <a:solidFill>
                    <a:schemeClr val="tx1"/>
                  </a:solidFill>
                </a:rPr>
                <a:t>　</a:t>
              </a:r>
              <a:r>
                <a:rPr kumimoji="1" lang="en-US" altLang="ja-JP" sz="1200" dirty="0" smtClean="0">
                  <a:solidFill>
                    <a:schemeClr val="tx1"/>
                  </a:solidFill>
                </a:rPr>
                <a:t>IgG2a</a:t>
              </a:r>
              <a:r>
                <a:rPr kumimoji="1" lang="ja-JP" altLang="en-US" sz="1200" dirty="0" err="1" smtClean="0">
                  <a:solidFill>
                    <a:schemeClr val="tx1"/>
                  </a:solidFill>
                </a:rPr>
                <a:t>、</a:t>
              </a:r>
              <a:r>
                <a:rPr kumimoji="1" lang="en-US" altLang="ja-JP" sz="1200" dirty="0" smtClean="0">
                  <a:solidFill>
                    <a:schemeClr val="tx1"/>
                  </a:solidFill>
                </a:rPr>
                <a:t>IgG2b</a:t>
              </a:r>
              <a:r>
                <a:rPr kumimoji="1" lang="ja-JP" altLang="en-US" sz="1200" dirty="0" err="1" smtClean="0">
                  <a:solidFill>
                    <a:schemeClr val="tx1"/>
                  </a:solidFill>
                </a:rPr>
                <a:t>、</a:t>
              </a:r>
              <a:r>
                <a:rPr kumimoji="1" lang="en-US" altLang="ja-JP" sz="1200" dirty="0" smtClean="0">
                  <a:solidFill>
                    <a:schemeClr val="tx1"/>
                  </a:solidFill>
                </a:rPr>
                <a:t>IgG3</a:t>
              </a:r>
              <a:r>
                <a:rPr kumimoji="1" lang="ja-JP" altLang="en-US" sz="1200" dirty="0" err="1" smtClean="0">
                  <a:solidFill>
                    <a:schemeClr val="tx1"/>
                  </a:solidFill>
                </a:rPr>
                <a:t>、</a:t>
              </a:r>
              <a:r>
                <a:rPr kumimoji="1" lang="en-US" altLang="ja-JP" sz="1200" dirty="0" smtClean="0">
                  <a:solidFill>
                    <a:schemeClr val="tx1"/>
                  </a:solidFill>
                </a:rPr>
                <a:t>IgG4</a:t>
              </a:r>
              <a:endParaRPr kumimoji="1" lang="ja-JP" altLang="en-US" sz="1200" dirty="0">
                <a:solidFill>
                  <a:schemeClr val="tx1"/>
                </a:solidFill>
              </a:endParaRPr>
            </a:p>
          </p:txBody>
        </p:sp>
        <p:sp>
          <p:nvSpPr>
            <p:cNvPr id="31" name="正方形/長方形 30"/>
            <p:cNvSpPr/>
            <p:nvPr/>
          </p:nvSpPr>
          <p:spPr>
            <a:xfrm>
              <a:off x="2379098" y="8031773"/>
              <a:ext cx="1045398" cy="364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15</a:t>
              </a:r>
              <a:r>
                <a:rPr kumimoji="1" lang="ja-JP" altLang="en-US" sz="1200" dirty="0" smtClean="0">
                  <a:solidFill>
                    <a:schemeClr val="tx1"/>
                  </a:solidFill>
                </a:rPr>
                <a:t>万</a:t>
              </a:r>
              <a:endParaRPr kumimoji="1" lang="ja-JP" altLang="en-US" sz="1200" dirty="0">
                <a:solidFill>
                  <a:schemeClr val="tx1"/>
                </a:solidFill>
              </a:endParaRPr>
            </a:p>
          </p:txBody>
        </p:sp>
        <p:sp>
          <p:nvSpPr>
            <p:cNvPr id="32" name="正方形/長方形 31"/>
            <p:cNvSpPr/>
            <p:nvPr/>
          </p:nvSpPr>
          <p:spPr>
            <a:xfrm>
              <a:off x="3418515" y="8031773"/>
              <a:ext cx="1045398" cy="364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rPr>
                <a:t>70</a:t>
              </a:r>
              <a:r>
                <a:rPr lang="ja-JP" altLang="en-US" sz="1200" dirty="0" smtClean="0">
                  <a:solidFill>
                    <a:schemeClr val="tx1"/>
                  </a:solidFill>
                </a:rPr>
                <a:t>～</a:t>
              </a:r>
              <a:r>
                <a:rPr lang="en-US" altLang="ja-JP" sz="1200" dirty="0" smtClean="0">
                  <a:solidFill>
                    <a:schemeClr val="tx1"/>
                  </a:solidFill>
                </a:rPr>
                <a:t>75</a:t>
              </a:r>
              <a:r>
                <a:rPr lang="ja-JP" altLang="en-US" sz="1200" dirty="0" smtClean="0">
                  <a:solidFill>
                    <a:schemeClr val="tx1"/>
                  </a:solidFill>
                </a:rPr>
                <a:t>％</a:t>
              </a:r>
              <a:endParaRPr kumimoji="1" lang="ja-JP" altLang="en-US" sz="1200" dirty="0">
                <a:solidFill>
                  <a:schemeClr val="tx1"/>
                </a:solidFill>
              </a:endParaRPr>
            </a:p>
          </p:txBody>
        </p:sp>
        <p:sp>
          <p:nvSpPr>
            <p:cNvPr id="34" name="正方形/長方形 33"/>
            <p:cNvSpPr/>
            <p:nvPr/>
          </p:nvSpPr>
          <p:spPr>
            <a:xfrm>
              <a:off x="4467097" y="8028431"/>
              <a:ext cx="2274363" cy="3689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抗体のメイン。</a:t>
              </a:r>
              <a:endParaRPr kumimoji="1" lang="ja-JP" altLang="en-US" sz="1200" dirty="0">
                <a:solidFill>
                  <a:schemeClr val="tx1"/>
                </a:solidFill>
              </a:endParaRPr>
            </a:p>
          </p:txBody>
        </p:sp>
        <p:sp>
          <p:nvSpPr>
            <p:cNvPr id="35" name="正方形/長方形 34"/>
            <p:cNvSpPr/>
            <p:nvPr/>
          </p:nvSpPr>
          <p:spPr>
            <a:xfrm>
              <a:off x="291098" y="8394136"/>
              <a:ext cx="628740"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IgM</a:t>
              </a:r>
              <a:endParaRPr kumimoji="1" lang="ja-JP" altLang="en-US" sz="1200" dirty="0">
                <a:solidFill>
                  <a:schemeClr val="tx1"/>
                </a:solidFill>
              </a:endParaRPr>
            </a:p>
          </p:txBody>
        </p:sp>
        <p:sp>
          <p:nvSpPr>
            <p:cNvPr id="36" name="正方形/長方形 35"/>
            <p:cNvSpPr/>
            <p:nvPr/>
          </p:nvSpPr>
          <p:spPr>
            <a:xfrm>
              <a:off x="2379098" y="8394136"/>
              <a:ext cx="1045398"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90</a:t>
              </a:r>
              <a:r>
                <a:rPr kumimoji="1" lang="ja-JP" altLang="en-US" sz="1200" dirty="0" smtClean="0">
                  <a:solidFill>
                    <a:schemeClr val="tx1"/>
                  </a:solidFill>
                </a:rPr>
                <a:t>万</a:t>
              </a:r>
              <a:endParaRPr kumimoji="1" lang="ja-JP" altLang="en-US" sz="1200" dirty="0">
                <a:solidFill>
                  <a:schemeClr val="tx1"/>
                </a:solidFill>
              </a:endParaRPr>
            </a:p>
          </p:txBody>
        </p:sp>
        <p:sp>
          <p:nvSpPr>
            <p:cNvPr id="37" name="正方形/長方形 36"/>
            <p:cNvSpPr/>
            <p:nvPr/>
          </p:nvSpPr>
          <p:spPr>
            <a:xfrm>
              <a:off x="919838" y="8389629"/>
              <a:ext cx="1460658" cy="2763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dirty="0">
                <a:solidFill>
                  <a:schemeClr val="tx1"/>
                </a:solidFill>
              </a:endParaRPr>
            </a:p>
          </p:txBody>
        </p:sp>
        <p:sp>
          <p:nvSpPr>
            <p:cNvPr id="38" name="正方形/長方形 37"/>
            <p:cNvSpPr/>
            <p:nvPr/>
          </p:nvSpPr>
          <p:spPr>
            <a:xfrm>
              <a:off x="3418515" y="8394136"/>
              <a:ext cx="1045398"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約</a:t>
              </a:r>
              <a:r>
                <a:rPr lang="en-US" altLang="ja-JP" sz="1200" dirty="0" smtClean="0">
                  <a:solidFill>
                    <a:schemeClr val="tx1"/>
                  </a:solidFill>
                </a:rPr>
                <a:t>10</a:t>
              </a:r>
              <a:r>
                <a:rPr lang="ja-JP" altLang="en-US" sz="1200" dirty="0" smtClean="0">
                  <a:solidFill>
                    <a:schemeClr val="tx1"/>
                  </a:solidFill>
                </a:rPr>
                <a:t>％</a:t>
              </a:r>
              <a:endParaRPr kumimoji="1" lang="ja-JP" altLang="en-US" sz="1200" dirty="0">
                <a:solidFill>
                  <a:schemeClr val="tx1"/>
                </a:solidFill>
              </a:endParaRPr>
            </a:p>
          </p:txBody>
        </p:sp>
        <p:sp>
          <p:nvSpPr>
            <p:cNvPr id="40" name="正方形/長方形 39"/>
            <p:cNvSpPr/>
            <p:nvPr/>
          </p:nvSpPr>
          <p:spPr>
            <a:xfrm>
              <a:off x="4467097" y="8399847"/>
              <a:ext cx="2274363" cy="2661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５量体。免疫初期に産生。</a:t>
              </a:r>
              <a:endParaRPr kumimoji="1" lang="ja-JP" altLang="en-US" sz="1200" dirty="0">
                <a:solidFill>
                  <a:schemeClr val="tx1"/>
                </a:solidFill>
              </a:endParaRPr>
            </a:p>
          </p:txBody>
        </p:sp>
        <p:sp>
          <p:nvSpPr>
            <p:cNvPr id="41" name="正方形/長方形 40"/>
            <p:cNvSpPr/>
            <p:nvPr/>
          </p:nvSpPr>
          <p:spPr>
            <a:xfrm>
              <a:off x="290342" y="8653144"/>
              <a:ext cx="628740"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IgA</a:t>
              </a:r>
              <a:endParaRPr kumimoji="1" lang="ja-JP" altLang="en-US" sz="1200" dirty="0">
                <a:solidFill>
                  <a:schemeClr val="tx1"/>
                </a:solidFill>
              </a:endParaRPr>
            </a:p>
          </p:txBody>
        </p:sp>
        <p:sp>
          <p:nvSpPr>
            <p:cNvPr id="42" name="正方形/長方形 41"/>
            <p:cNvSpPr/>
            <p:nvPr/>
          </p:nvSpPr>
          <p:spPr>
            <a:xfrm>
              <a:off x="927436" y="8660439"/>
              <a:ext cx="1460658" cy="251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IgA1</a:t>
              </a:r>
              <a:r>
                <a:rPr kumimoji="1" lang="ja-JP" altLang="en-US" sz="1200" dirty="0" err="1" smtClean="0">
                  <a:solidFill>
                    <a:schemeClr val="tx1"/>
                  </a:solidFill>
                </a:rPr>
                <a:t>、</a:t>
              </a:r>
              <a:r>
                <a:rPr kumimoji="1" lang="en-US" altLang="ja-JP" sz="1200" dirty="0" smtClean="0">
                  <a:solidFill>
                    <a:schemeClr val="tx1"/>
                  </a:solidFill>
                </a:rPr>
                <a:t>IgA2</a:t>
              </a:r>
              <a:endParaRPr kumimoji="1" lang="ja-JP" altLang="en-US" sz="1200" dirty="0">
                <a:solidFill>
                  <a:schemeClr val="tx1"/>
                </a:solidFill>
              </a:endParaRPr>
            </a:p>
          </p:txBody>
        </p:sp>
        <p:sp>
          <p:nvSpPr>
            <p:cNvPr id="43" name="正方形/長方形 42"/>
            <p:cNvSpPr/>
            <p:nvPr/>
          </p:nvSpPr>
          <p:spPr>
            <a:xfrm>
              <a:off x="2387395" y="8653144"/>
              <a:ext cx="1045398"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15</a:t>
              </a:r>
              <a:r>
                <a:rPr kumimoji="1" lang="ja-JP" altLang="en-US" sz="1200" dirty="0" smtClean="0">
                  <a:solidFill>
                    <a:schemeClr val="tx1"/>
                  </a:solidFill>
                </a:rPr>
                <a:t>～</a:t>
              </a:r>
              <a:r>
                <a:rPr kumimoji="1" lang="en-US" altLang="ja-JP" sz="1200" dirty="0" smtClean="0">
                  <a:solidFill>
                    <a:schemeClr val="tx1"/>
                  </a:solidFill>
                </a:rPr>
                <a:t>60</a:t>
              </a:r>
              <a:r>
                <a:rPr kumimoji="1" lang="ja-JP" altLang="en-US" sz="1200" dirty="0" smtClean="0">
                  <a:solidFill>
                    <a:schemeClr val="tx1"/>
                  </a:solidFill>
                </a:rPr>
                <a:t>万</a:t>
              </a:r>
              <a:endParaRPr kumimoji="1" lang="ja-JP" altLang="en-US" sz="1200" dirty="0">
                <a:solidFill>
                  <a:schemeClr val="tx1"/>
                </a:solidFill>
              </a:endParaRPr>
            </a:p>
          </p:txBody>
        </p:sp>
        <p:sp>
          <p:nvSpPr>
            <p:cNvPr id="44" name="正方形/長方形 43"/>
            <p:cNvSpPr/>
            <p:nvPr/>
          </p:nvSpPr>
          <p:spPr>
            <a:xfrm>
              <a:off x="3426812" y="8653144"/>
              <a:ext cx="1034947"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rPr>
                <a:t>10</a:t>
              </a:r>
              <a:r>
                <a:rPr lang="ja-JP" altLang="en-US" sz="1200" dirty="0" smtClean="0">
                  <a:solidFill>
                    <a:schemeClr val="tx1"/>
                  </a:solidFill>
                </a:rPr>
                <a:t>～</a:t>
              </a:r>
              <a:r>
                <a:rPr lang="en-US" altLang="ja-JP" sz="1200" dirty="0" smtClean="0">
                  <a:solidFill>
                    <a:schemeClr val="tx1"/>
                  </a:solidFill>
                </a:rPr>
                <a:t>15</a:t>
              </a:r>
              <a:r>
                <a:rPr lang="ja-JP" altLang="en-US" sz="1200" dirty="0" smtClean="0">
                  <a:solidFill>
                    <a:schemeClr val="tx1"/>
                  </a:solidFill>
                </a:rPr>
                <a:t>％</a:t>
              </a:r>
              <a:endParaRPr kumimoji="1" lang="ja-JP" altLang="en-US" sz="1200" dirty="0">
                <a:solidFill>
                  <a:schemeClr val="tx1"/>
                </a:solidFill>
              </a:endParaRPr>
            </a:p>
          </p:txBody>
        </p:sp>
        <p:sp>
          <p:nvSpPr>
            <p:cNvPr id="45" name="正方形/長方形 44"/>
            <p:cNvSpPr/>
            <p:nvPr/>
          </p:nvSpPr>
          <p:spPr>
            <a:xfrm>
              <a:off x="4466341" y="8667908"/>
              <a:ext cx="2274363" cy="2513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rPr>
                <a:t>1</a:t>
              </a:r>
              <a:r>
                <a:rPr lang="ja-JP" altLang="en-US" sz="1200" dirty="0" smtClean="0">
                  <a:solidFill>
                    <a:schemeClr val="tx1"/>
                  </a:solidFill>
                </a:rPr>
                <a:t>・２・４量体。母乳中に含まれる。</a:t>
              </a:r>
              <a:endParaRPr kumimoji="1" lang="ja-JP" altLang="en-US" sz="1200" dirty="0">
                <a:solidFill>
                  <a:schemeClr val="tx1"/>
                </a:solidFill>
              </a:endParaRPr>
            </a:p>
          </p:txBody>
        </p:sp>
        <p:sp>
          <p:nvSpPr>
            <p:cNvPr id="46" name="正方形/長方形 45"/>
            <p:cNvSpPr/>
            <p:nvPr/>
          </p:nvSpPr>
          <p:spPr>
            <a:xfrm>
              <a:off x="290342" y="8921730"/>
              <a:ext cx="628740"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err="1" smtClean="0">
                  <a:solidFill>
                    <a:schemeClr val="tx1"/>
                  </a:solidFill>
                </a:rPr>
                <a:t>IgD</a:t>
              </a:r>
              <a:endParaRPr kumimoji="1" lang="ja-JP" altLang="en-US" sz="1200" dirty="0">
                <a:solidFill>
                  <a:schemeClr val="tx1"/>
                </a:solidFill>
              </a:endParaRPr>
            </a:p>
          </p:txBody>
        </p:sp>
        <p:sp>
          <p:nvSpPr>
            <p:cNvPr id="47" name="正方形/長方形 46"/>
            <p:cNvSpPr/>
            <p:nvPr/>
          </p:nvSpPr>
          <p:spPr>
            <a:xfrm>
              <a:off x="2378342" y="8921730"/>
              <a:ext cx="1045398"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rPr>
                <a:t>15</a:t>
              </a:r>
              <a:r>
                <a:rPr lang="ja-JP" altLang="en-US" sz="1200" dirty="0" smtClean="0">
                  <a:solidFill>
                    <a:schemeClr val="tx1"/>
                  </a:solidFill>
                </a:rPr>
                <a:t>万</a:t>
              </a:r>
              <a:endParaRPr kumimoji="1" lang="ja-JP" altLang="en-US" sz="1200" dirty="0">
                <a:solidFill>
                  <a:schemeClr val="tx1"/>
                </a:solidFill>
              </a:endParaRPr>
            </a:p>
          </p:txBody>
        </p:sp>
        <p:sp>
          <p:nvSpPr>
            <p:cNvPr id="48" name="正方形/長方形 47"/>
            <p:cNvSpPr/>
            <p:nvPr/>
          </p:nvSpPr>
          <p:spPr>
            <a:xfrm>
              <a:off x="920804" y="8911792"/>
              <a:ext cx="1460658" cy="2661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dirty="0">
                <a:solidFill>
                  <a:schemeClr val="tx1"/>
                </a:solidFill>
              </a:endParaRPr>
            </a:p>
          </p:txBody>
        </p:sp>
        <p:sp>
          <p:nvSpPr>
            <p:cNvPr id="49" name="正方形/長方形 48"/>
            <p:cNvSpPr/>
            <p:nvPr/>
          </p:nvSpPr>
          <p:spPr>
            <a:xfrm>
              <a:off x="3417759" y="8921730"/>
              <a:ext cx="1045398"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rPr>
                <a:t>1</a:t>
              </a:r>
              <a:r>
                <a:rPr lang="ja-JP" altLang="en-US" sz="1200" dirty="0" smtClean="0">
                  <a:solidFill>
                    <a:schemeClr val="tx1"/>
                  </a:solidFill>
                </a:rPr>
                <a:t>％以下</a:t>
              </a:r>
              <a:endParaRPr kumimoji="1" lang="ja-JP" altLang="en-US" sz="1200" dirty="0">
                <a:solidFill>
                  <a:schemeClr val="tx1"/>
                </a:solidFill>
              </a:endParaRPr>
            </a:p>
          </p:txBody>
        </p:sp>
        <p:sp>
          <p:nvSpPr>
            <p:cNvPr id="50" name="正方形/長方形 49"/>
            <p:cNvSpPr/>
            <p:nvPr/>
          </p:nvSpPr>
          <p:spPr>
            <a:xfrm>
              <a:off x="4466341" y="8918388"/>
              <a:ext cx="2274363" cy="2661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抗体産生の</a:t>
              </a:r>
              <a:r>
                <a:rPr lang="ja-JP" altLang="en-US" sz="1200" dirty="0" smtClean="0">
                  <a:solidFill>
                    <a:schemeClr val="tx1"/>
                  </a:solidFill>
                </a:rPr>
                <a:t>誘導？機能不明。</a:t>
              </a:r>
              <a:endParaRPr kumimoji="1" lang="ja-JP" altLang="en-US" sz="1200" dirty="0">
                <a:solidFill>
                  <a:schemeClr val="tx1"/>
                </a:solidFill>
              </a:endParaRPr>
            </a:p>
          </p:txBody>
        </p:sp>
        <p:sp>
          <p:nvSpPr>
            <p:cNvPr id="51" name="正方形/長方形 50"/>
            <p:cNvSpPr/>
            <p:nvPr/>
          </p:nvSpPr>
          <p:spPr>
            <a:xfrm>
              <a:off x="290818" y="9180146"/>
              <a:ext cx="643260" cy="3257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err="1" smtClean="0">
                  <a:solidFill>
                    <a:schemeClr val="tx1"/>
                  </a:solidFill>
                </a:rPr>
                <a:t>IgE</a:t>
              </a:r>
              <a:endParaRPr kumimoji="1" lang="ja-JP" altLang="en-US" sz="1200" dirty="0">
                <a:solidFill>
                  <a:schemeClr val="tx1"/>
                </a:solidFill>
              </a:endParaRPr>
            </a:p>
          </p:txBody>
        </p:sp>
        <p:sp>
          <p:nvSpPr>
            <p:cNvPr id="52" name="正方形/長方形 51"/>
            <p:cNvSpPr/>
            <p:nvPr/>
          </p:nvSpPr>
          <p:spPr>
            <a:xfrm>
              <a:off x="934635" y="9180146"/>
              <a:ext cx="1444463" cy="33763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00" dirty="0">
                <a:solidFill>
                  <a:schemeClr val="tx1"/>
                </a:solidFill>
              </a:endParaRPr>
            </a:p>
          </p:txBody>
        </p:sp>
        <p:sp>
          <p:nvSpPr>
            <p:cNvPr id="53" name="正方形/長方形 52"/>
            <p:cNvSpPr/>
            <p:nvPr/>
          </p:nvSpPr>
          <p:spPr>
            <a:xfrm>
              <a:off x="2384406" y="9180146"/>
              <a:ext cx="1057190" cy="3257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19</a:t>
              </a:r>
              <a:r>
                <a:rPr kumimoji="1" lang="ja-JP" altLang="en-US" sz="1200" dirty="0" smtClean="0">
                  <a:solidFill>
                    <a:schemeClr val="tx1"/>
                  </a:solidFill>
                </a:rPr>
                <a:t>万</a:t>
              </a:r>
              <a:endParaRPr kumimoji="1" lang="ja-JP" altLang="en-US" sz="1200" dirty="0">
                <a:solidFill>
                  <a:schemeClr val="tx1"/>
                </a:solidFill>
              </a:endParaRPr>
            </a:p>
          </p:txBody>
        </p:sp>
        <p:sp>
          <p:nvSpPr>
            <p:cNvPr id="54" name="正方形/長方形 53"/>
            <p:cNvSpPr/>
            <p:nvPr/>
          </p:nvSpPr>
          <p:spPr>
            <a:xfrm>
              <a:off x="3441670" y="9180146"/>
              <a:ext cx="1039343" cy="3257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rPr>
                <a:t>0.001</a:t>
              </a:r>
              <a:r>
                <a:rPr lang="ja-JP" altLang="en-US" sz="1200" dirty="0" smtClean="0">
                  <a:solidFill>
                    <a:schemeClr val="tx1"/>
                  </a:solidFill>
                </a:rPr>
                <a:t>％</a:t>
              </a:r>
              <a:endParaRPr kumimoji="1" lang="ja-JP" altLang="en-US" sz="1200" dirty="0">
                <a:solidFill>
                  <a:schemeClr val="tx1"/>
                </a:solidFill>
              </a:endParaRPr>
            </a:p>
          </p:txBody>
        </p:sp>
        <p:sp>
          <p:nvSpPr>
            <p:cNvPr id="55" name="正方形/長方形 54"/>
            <p:cNvSpPr/>
            <p:nvPr/>
          </p:nvSpPr>
          <p:spPr>
            <a:xfrm>
              <a:off x="4484197" y="9178799"/>
              <a:ext cx="2256507" cy="3299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本来、寄生虫に対する免疫</a:t>
              </a:r>
              <a:r>
                <a:rPr lang="ja-JP" altLang="en-US" sz="1200" dirty="0" smtClean="0">
                  <a:solidFill>
                    <a:schemeClr val="tx1"/>
                  </a:solidFill>
                </a:rPr>
                <a:t>応答。アレルギーも。</a:t>
              </a:r>
              <a:endParaRPr kumimoji="1" lang="ja-JP" altLang="en-US" sz="1200" dirty="0">
                <a:solidFill>
                  <a:schemeClr val="tx1"/>
                </a:solidFill>
              </a:endParaRPr>
            </a:p>
          </p:txBody>
        </p:sp>
        <p:sp>
          <p:nvSpPr>
            <p:cNvPr id="56" name="正方形/長方形 55"/>
            <p:cNvSpPr/>
            <p:nvPr/>
          </p:nvSpPr>
          <p:spPr>
            <a:xfrm>
              <a:off x="291098" y="7736155"/>
              <a:ext cx="628740"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クラス</a:t>
              </a:r>
              <a:endParaRPr kumimoji="1" lang="ja-JP" altLang="en-US" sz="1200" dirty="0">
                <a:solidFill>
                  <a:schemeClr val="tx1"/>
                </a:solidFill>
              </a:endParaRPr>
            </a:p>
          </p:txBody>
        </p:sp>
        <p:sp>
          <p:nvSpPr>
            <p:cNvPr id="57" name="正方形/長方形 56"/>
            <p:cNvSpPr/>
            <p:nvPr/>
          </p:nvSpPr>
          <p:spPr>
            <a:xfrm>
              <a:off x="919838" y="7732813"/>
              <a:ext cx="1460658" cy="2661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サブクラス</a:t>
              </a:r>
              <a:endParaRPr kumimoji="1" lang="ja-JP" altLang="en-US" sz="1200" dirty="0">
                <a:solidFill>
                  <a:schemeClr val="tx1"/>
                </a:solidFill>
              </a:endParaRPr>
            </a:p>
          </p:txBody>
        </p:sp>
        <p:sp>
          <p:nvSpPr>
            <p:cNvPr id="58" name="正方形/長方形 57"/>
            <p:cNvSpPr/>
            <p:nvPr/>
          </p:nvSpPr>
          <p:spPr>
            <a:xfrm>
              <a:off x="2379098" y="7736155"/>
              <a:ext cx="1045398"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分子量</a:t>
              </a:r>
              <a:endParaRPr kumimoji="1" lang="ja-JP" altLang="en-US" sz="1200" dirty="0">
                <a:solidFill>
                  <a:schemeClr val="tx1"/>
                </a:solidFill>
              </a:endParaRPr>
            </a:p>
          </p:txBody>
        </p:sp>
        <p:sp>
          <p:nvSpPr>
            <p:cNvPr id="59" name="正方形/長方形 58"/>
            <p:cNvSpPr/>
            <p:nvPr/>
          </p:nvSpPr>
          <p:spPr>
            <a:xfrm>
              <a:off x="3418515" y="7736155"/>
              <a:ext cx="1045398" cy="2627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血中量</a:t>
              </a:r>
              <a:endParaRPr kumimoji="1" lang="ja-JP" altLang="en-US" sz="1200" dirty="0">
                <a:solidFill>
                  <a:schemeClr val="tx1"/>
                </a:solidFill>
              </a:endParaRPr>
            </a:p>
          </p:txBody>
        </p:sp>
        <p:sp>
          <p:nvSpPr>
            <p:cNvPr id="60" name="正方形/長方形 59"/>
            <p:cNvSpPr/>
            <p:nvPr/>
          </p:nvSpPr>
          <p:spPr>
            <a:xfrm>
              <a:off x="4467097" y="7732813"/>
              <a:ext cx="2274363" cy="2661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メモ</a:t>
              </a:r>
              <a:endParaRPr kumimoji="1" lang="ja-JP" altLang="en-US" sz="1200" dirty="0">
                <a:solidFill>
                  <a:schemeClr val="tx1"/>
                </a:solidFill>
              </a:endParaRPr>
            </a:p>
          </p:txBody>
        </p:sp>
      </p:grpSp>
      <p:sp>
        <p:nvSpPr>
          <p:cNvPr id="28" name="下矢印 27"/>
          <p:cNvSpPr/>
          <p:nvPr/>
        </p:nvSpPr>
        <p:spPr>
          <a:xfrm>
            <a:off x="854756" y="1587513"/>
            <a:ext cx="569951" cy="523646"/>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44439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766739" y="156086"/>
            <a:ext cx="5720315" cy="43439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２．抗体</a:t>
            </a:r>
            <a:r>
              <a:rPr lang="ja-JP" altLang="en-US" sz="1400" dirty="0">
                <a:solidFill>
                  <a:schemeClr val="tx1"/>
                </a:solidFill>
              </a:rPr>
              <a:t>試薬の反応システム</a:t>
            </a:r>
          </a:p>
          <a:p>
            <a:r>
              <a:rPr lang="en-US" altLang="ja-JP" sz="1200" dirty="0" smtClean="0">
                <a:solidFill>
                  <a:schemeClr val="tx1"/>
                </a:solidFill>
              </a:rPr>
              <a:t>EIA</a:t>
            </a:r>
            <a:r>
              <a:rPr lang="ja-JP" altLang="en-US" sz="1200" dirty="0" smtClean="0">
                <a:solidFill>
                  <a:schemeClr val="tx1"/>
                </a:solidFill>
              </a:rPr>
              <a:t>（</a:t>
            </a:r>
            <a:r>
              <a:rPr lang="en-US" altLang="ja-JP" sz="1200" dirty="0" smtClean="0">
                <a:solidFill>
                  <a:schemeClr val="tx1"/>
                </a:solidFill>
              </a:rPr>
              <a:t>Enzyme</a:t>
            </a:r>
            <a:r>
              <a:rPr lang="ja-JP" altLang="en-US" sz="1200" dirty="0" smtClean="0">
                <a:solidFill>
                  <a:schemeClr val="tx1"/>
                </a:solidFill>
              </a:rPr>
              <a:t> </a:t>
            </a:r>
            <a:r>
              <a:rPr lang="en-US" altLang="ja-JP" sz="1200" dirty="0" err="1" smtClean="0">
                <a:solidFill>
                  <a:schemeClr val="tx1"/>
                </a:solidFill>
              </a:rPr>
              <a:t>Immuno</a:t>
            </a:r>
            <a:r>
              <a:rPr lang="en-US" altLang="ja-JP" sz="1200" dirty="0" smtClean="0">
                <a:solidFill>
                  <a:schemeClr val="tx1"/>
                </a:solidFill>
              </a:rPr>
              <a:t> Assay</a:t>
            </a:r>
            <a:r>
              <a:rPr lang="ja-JP" altLang="en-US" sz="1200" dirty="0" smtClean="0">
                <a:solidFill>
                  <a:schemeClr val="tx1"/>
                </a:solidFill>
              </a:rPr>
              <a:t>）を念頭に以下に述べます。</a:t>
            </a:r>
            <a:endParaRPr lang="en-US" altLang="ja-JP" sz="1200" dirty="0" smtClean="0">
              <a:solidFill>
                <a:schemeClr val="tx1"/>
              </a:solidFill>
            </a:endParaRPr>
          </a:p>
          <a:p>
            <a:endParaRPr lang="en-US" altLang="ja-JP" sz="1200" dirty="0">
              <a:solidFill>
                <a:schemeClr val="tx1"/>
              </a:solidFill>
            </a:endParaRPr>
          </a:p>
          <a:p>
            <a:r>
              <a:rPr lang="en-US" altLang="ja-JP" sz="1200" dirty="0" smtClean="0">
                <a:solidFill>
                  <a:schemeClr val="tx1"/>
                </a:solidFill>
              </a:rPr>
              <a:t>(1) </a:t>
            </a:r>
            <a:r>
              <a:rPr lang="ja-JP" altLang="en-US" sz="1200" dirty="0" smtClean="0">
                <a:solidFill>
                  <a:schemeClr val="tx1"/>
                </a:solidFill>
              </a:rPr>
              <a:t>抗体の種類と構造</a:t>
            </a:r>
            <a:endParaRPr lang="en-US" altLang="ja-JP" sz="1200" dirty="0" smtClean="0">
              <a:solidFill>
                <a:schemeClr val="tx1"/>
              </a:solidFill>
            </a:endParaRPr>
          </a:p>
          <a:p>
            <a:r>
              <a:rPr lang="ja-JP" altLang="en-US" sz="1200" dirty="0" smtClean="0">
                <a:solidFill>
                  <a:schemeClr val="tx1"/>
                </a:solidFill>
              </a:rPr>
              <a:t>抗体は、イムノグロブリン（＝</a:t>
            </a:r>
            <a:r>
              <a:rPr lang="en-US" altLang="ja-JP" sz="1200" dirty="0" err="1" smtClean="0">
                <a:solidFill>
                  <a:schemeClr val="tx1"/>
                </a:solidFill>
              </a:rPr>
              <a:t>Immuno</a:t>
            </a:r>
            <a:r>
              <a:rPr lang="ja-JP" altLang="en-US" sz="1200" dirty="0" smtClean="0">
                <a:solidFill>
                  <a:schemeClr val="tx1"/>
                </a:solidFill>
              </a:rPr>
              <a:t> </a:t>
            </a:r>
            <a:r>
              <a:rPr lang="en-US" altLang="ja-JP" sz="1200" dirty="0" err="1" smtClean="0">
                <a:solidFill>
                  <a:schemeClr val="tx1"/>
                </a:solidFill>
              </a:rPr>
              <a:t>globrine</a:t>
            </a:r>
            <a:r>
              <a:rPr lang="ja-JP" altLang="en-US" sz="1200" dirty="0" smtClean="0">
                <a:solidFill>
                  <a:schemeClr val="tx1"/>
                </a:solidFill>
              </a:rPr>
              <a:t>）と呼ばれ、５種類のクラスに分けられます。またクラス分けされたものの中にはさらにサブクラス分けされています。（表１）</a:t>
            </a:r>
            <a:endParaRPr lang="en-US" altLang="ja-JP" sz="1200" dirty="0">
              <a:solidFill>
                <a:schemeClr val="tx1"/>
              </a:solidFill>
            </a:endParaRPr>
          </a:p>
          <a:p>
            <a:r>
              <a:rPr lang="ja-JP" altLang="en-US" sz="1200" dirty="0" smtClean="0">
                <a:solidFill>
                  <a:schemeClr val="tx1"/>
                </a:solidFill>
              </a:rPr>
              <a:t>・</a:t>
            </a:r>
            <a:r>
              <a:rPr lang="en-US" altLang="ja-JP" sz="1200" dirty="0" smtClean="0">
                <a:solidFill>
                  <a:schemeClr val="tx1"/>
                </a:solidFill>
              </a:rPr>
              <a:t>IgG</a:t>
            </a:r>
            <a:r>
              <a:rPr lang="ja-JP" altLang="en-US" sz="1200" dirty="0" smtClean="0">
                <a:solidFill>
                  <a:schemeClr val="tx1"/>
                </a:solidFill>
              </a:rPr>
              <a:t>は</a:t>
            </a:r>
            <a:r>
              <a:rPr lang="ja-JP" altLang="en-US" sz="1200" dirty="0">
                <a:solidFill>
                  <a:schemeClr val="tx1"/>
                </a:solidFill>
              </a:rPr>
              <a:t>内血液（血漿中）抗体の</a:t>
            </a:r>
            <a:r>
              <a:rPr lang="en-US" altLang="ja-JP" sz="1200" dirty="0">
                <a:solidFill>
                  <a:schemeClr val="tx1"/>
                </a:solidFill>
              </a:rPr>
              <a:t>70-75%</a:t>
            </a:r>
            <a:r>
              <a:rPr lang="ja-JP" altLang="en-US" sz="1200" dirty="0">
                <a:solidFill>
                  <a:schemeClr val="tx1"/>
                </a:solidFill>
              </a:rPr>
              <a:t>を</a:t>
            </a:r>
            <a:r>
              <a:rPr lang="ja-JP" altLang="en-US" sz="1200" dirty="0" smtClean="0">
                <a:solidFill>
                  <a:schemeClr val="tx1"/>
                </a:solidFill>
              </a:rPr>
              <a:t>占めます。</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サブクラス</a:t>
            </a:r>
            <a:r>
              <a:rPr lang="ja-JP" altLang="en-US" sz="1200" dirty="0">
                <a:solidFill>
                  <a:schemeClr val="tx1"/>
                </a:solidFill>
              </a:rPr>
              <a:t>：</a:t>
            </a:r>
            <a:r>
              <a:rPr lang="en-US" altLang="ja-JP" sz="1200" dirty="0">
                <a:solidFill>
                  <a:schemeClr val="tx1"/>
                </a:solidFill>
              </a:rPr>
              <a:t>IgG1</a:t>
            </a:r>
            <a:r>
              <a:rPr lang="ja-JP" altLang="en-US" sz="1200" dirty="0" err="1">
                <a:solidFill>
                  <a:schemeClr val="tx1"/>
                </a:solidFill>
              </a:rPr>
              <a:t>、</a:t>
            </a:r>
            <a:r>
              <a:rPr lang="en-US" altLang="ja-JP" sz="1200" dirty="0" smtClean="0">
                <a:solidFill>
                  <a:schemeClr val="tx1"/>
                </a:solidFill>
              </a:rPr>
              <a:t>IgG2a</a:t>
            </a:r>
            <a:r>
              <a:rPr lang="ja-JP" altLang="en-US" sz="1200" dirty="0" err="1" smtClean="0">
                <a:solidFill>
                  <a:schemeClr val="tx1"/>
                </a:solidFill>
              </a:rPr>
              <a:t>、</a:t>
            </a:r>
            <a:r>
              <a:rPr lang="en-US" altLang="ja-JP" sz="1200" dirty="0" smtClean="0">
                <a:solidFill>
                  <a:schemeClr val="tx1"/>
                </a:solidFill>
              </a:rPr>
              <a:t>IgG2b</a:t>
            </a:r>
            <a:r>
              <a:rPr lang="ja-JP" altLang="en-US" sz="1200" dirty="0" err="1">
                <a:solidFill>
                  <a:schemeClr val="tx1"/>
                </a:solidFill>
              </a:rPr>
              <a:t>、</a:t>
            </a:r>
            <a:r>
              <a:rPr lang="en-US" altLang="ja-JP" sz="1200" dirty="0">
                <a:solidFill>
                  <a:schemeClr val="tx1"/>
                </a:solidFill>
              </a:rPr>
              <a:t>IgG3</a:t>
            </a:r>
            <a:r>
              <a:rPr lang="ja-JP" altLang="en-US" sz="1200" dirty="0" err="1">
                <a:solidFill>
                  <a:schemeClr val="tx1"/>
                </a:solidFill>
              </a:rPr>
              <a:t>、</a:t>
            </a:r>
            <a:r>
              <a:rPr lang="en-US" altLang="ja-JP" sz="1200" dirty="0">
                <a:solidFill>
                  <a:schemeClr val="tx1"/>
                </a:solidFill>
              </a:rPr>
              <a:t>IgG4</a:t>
            </a:r>
          </a:p>
          <a:p>
            <a:r>
              <a:rPr lang="ja-JP" altLang="en-US" sz="1200" dirty="0" smtClean="0">
                <a:solidFill>
                  <a:schemeClr val="tx1"/>
                </a:solidFill>
              </a:rPr>
              <a:t>　　分子量：約</a:t>
            </a:r>
            <a:r>
              <a:rPr lang="en-US" altLang="ja-JP" sz="1200" dirty="0" smtClean="0">
                <a:solidFill>
                  <a:schemeClr val="tx1"/>
                </a:solidFill>
              </a:rPr>
              <a:t>15</a:t>
            </a:r>
            <a:r>
              <a:rPr lang="ja-JP" altLang="en-US" sz="1200" dirty="0" smtClean="0">
                <a:solidFill>
                  <a:schemeClr val="tx1"/>
                </a:solidFill>
              </a:rPr>
              <a:t>万（単量体と言う）</a:t>
            </a:r>
            <a:endParaRPr lang="en-US" altLang="ja-JP" sz="1200" dirty="0">
              <a:solidFill>
                <a:schemeClr val="tx1"/>
              </a:solidFill>
            </a:endParaRPr>
          </a:p>
          <a:p>
            <a:r>
              <a:rPr lang="ja-JP" altLang="en-US" sz="1200" dirty="0" smtClean="0">
                <a:solidFill>
                  <a:schemeClr val="tx1"/>
                </a:solidFill>
              </a:rPr>
              <a:t>・</a:t>
            </a:r>
            <a:r>
              <a:rPr lang="en-US" altLang="ja-JP" sz="1200" dirty="0" smtClean="0">
                <a:solidFill>
                  <a:schemeClr val="tx1"/>
                </a:solidFill>
              </a:rPr>
              <a:t>IgM</a:t>
            </a:r>
            <a:r>
              <a:rPr lang="ja-JP" altLang="en-US" sz="1200" dirty="0" smtClean="0">
                <a:solidFill>
                  <a:schemeClr val="tx1"/>
                </a:solidFill>
              </a:rPr>
              <a:t>は</a:t>
            </a:r>
            <a:r>
              <a:rPr lang="ja-JP" altLang="en-US" sz="1200" dirty="0">
                <a:solidFill>
                  <a:schemeClr val="tx1"/>
                </a:solidFill>
              </a:rPr>
              <a:t>抗原の侵入に際して最初に</a:t>
            </a:r>
            <a:r>
              <a:rPr lang="en-US" altLang="ja-JP" sz="1200" dirty="0">
                <a:solidFill>
                  <a:schemeClr val="tx1"/>
                </a:solidFill>
              </a:rPr>
              <a:t>B</a:t>
            </a:r>
            <a:r>
              <a:rPr lang="ja-JP" altLang="en-US" sz="1200" dirty="0">
                <a:solidFill>
                  <a:schemeClr val="tx1"/>
                </a:solidFill>
              </a:rPr>
              <a:t>細胞から産生</a:t>
            </a:r>
            <a:r>
              <a:rPr lang="ja-JP" altLang="en-US" sz="1200" dirty="0" smtClean="0">
                <a:solidFill>
                  <a:schemeClr val="tx1"/>
                </a:solidFill>
              </a:rPr>
              <a:t>される。（やがて</a:t>
            </a:r>
            <a:r>
              <a:rPr lang="en-US" altLang="ja-JP" sz="1200" dirty="0" smtClean="0">
                <a:solidFill>
                  <a:schemeClr val="tx1"/>
                </a:solidFill>
              </a:rPr>
              <a:t>IgG</a:t>
            </a:r>
            <a:r>
              <a:rPr lang="ja-JP" altLang="en-US" sz="1200" dirty="0" smtClean="0">
                <a:solidFill>
                  <a:schemeClr val="tx1"/>
                </a:solidFill>
              </a:rPr>
              <a:t>に移行します）</a:t>
            </a:r>
            <a:endParaRPr lang="ja-JP" altLang="en-US" sz="1200" dirty="0">
              <a:solidFill>
                <a:schemeClr val="tx1"/>
              </a:solidFill>
            </a:endParaRPr>
          </a:p>
          <a:p>
            <a:r>
              <a:rPr lang="ja-JP" altLang="en-US" sz="1200" dirty="0" smtClean="0">
                <a:solidFill>
                  <a:schemeClr val="tx1"/>
                </a:solidFill>
              </a:rPr>
              <a:t>　　</a:t>
            </a:r>
            <a:r>
              <a:rPr lang="ja-JP" altLang="en-US" sz="1200" dirty="0">
                <a:solidFill>
                  <a:schemeClr val="tx1"/>
                </a:solidFill>
              </a:rPr>
              <a:t>血液（血漿中）抗体の約</a:t>
            </a:r>
            <a:r>
              <a:rPr lang="en-US" altLang="ja-JP" sz="1200" dirty="0">
                <a:solidFill>
                  <a:schemeClr val="tx1"/>
                </a:solidFill>
              </a:rPr>
              <a:t>10%</a:t>
            </a:r>
            <a:r>
              <a:rPr lang="ja-JP" altLang="en-US" sz="1200" dirty="0">
                <a:solidFill>
                  <a:schemeClr val="tx1"/>
                </a:solidFill>
              </a:rPr>
              <a:t>を</a:t>
            </a:r>
            <a:r>
              <a:rPr lang="ja-JP" altLang="en-US" sz="1200" dirty="0" smtClean="0">
                <a:solidFill>
                  <a:schemeClr val="tx1"/>
                </a:solidFill>
              </a:rPr>
              <a:t>占めます。</a:t>
            </a:r>
            <a:endParaRPr lang="ja-JP" altLang="en-US" sz="1200" dirty="0">
              <a:solidFill>
                <a:schemeClr val="tx1"/>
              </a:solidFill>
            </a:endParaRPr>
          </a:p>
          <a:p>
            <a:r>
              <a:rPr lang="ja-JP" altLang="en-US" sz="1200" dirty="0" smtClean="0">
                <a:solidFill>
                  <a:schemeClr val="tx1"/>
                </a:solidFill>
              </a:rPr>
              <a:t>　　分子量：約</a:t>
            </a:r>
            <a:r>
              <a:rPr lang="en-US" altLang="ja-JP" sz="1200" dirty="0" smtClean="0">
                <a:solidFill>
                  <a:schemeClr val="tx1"/>
                </a:solidFill>
              </a:rPr>
              <a:t>90.</a:t>
            </a:r>
            <a:r>
              <a:rPr lang="ja-JP" altLang="en-US" sz="1200" dirty="0" smtClean="0">
                <a:solidFill>
                  <a:schemeClr val="tx1"/>
                </a:solidFill>
              </a:rPr>
              <a:t>万（５量体）</a:t>
            </a:r>
            <a:endParaRPr lang="en-US" altLang="ja-JP" sz="1200" dirty="0">
              <a:solidFill>
                <a:schemeClr val="tx1"/>
              </a:solidFill>
            </a:endParaRPr>
          </a:p>
          <a:p>
            <a:r>
              <a:rPr lang="ja-JP" altLang="en-US" sz="1200" dirty="0" smtClean="0">
                <a:solidFill>
                  <a:schemeClr val="tx1"/>
                </a:solidFill>
              </a:rPr>
              <a:t>・</a:t>
            </a:r>
            <a:r>
              <a:rPr lang="en-US" altLang="ja-JP" sz="1200" dirty="0" smtClean="0">
                <a:solidFill>
                  <a:schemeClr val="tx1"/>
                </a:solidFill>
              </a:rPr>
              <a:t>IgA</a:t>
            </a:r>
            <a:r>
              <a:rPr lang="ja-JP" altLang="en-US" sz="1200" dirty="0">
                <a:solidFill>
                  <a:schemeClr val="tx1"/>
                </a:solidFill>
              </a:rPr>
              <a:t>は血液（血漿中）抗体の</a:t>
            </a:r>
            <a:r>
              <a:rPr lang="en-US" altLang="ja-JP" sz="1200" dirty="0">
                <a:solidFill>
                  <a:schemeClr val="tx1"/>
                </a:solidFill>
              </a:rPr>
              <a:t>10-15%</a:t>
            </a:r>
            <a:r>
              <a:rPr lang="ja-JP" altLang="en-US" sz="1200" dirty="0">
                <a:solidFill>
                  <a:schemeClr val="tx1"/>
                </a:solidFill>
              </a:rPr>
              <a:t>を占める。</a:t>
            </a:r>
          </a:p>
          <a:p>
            <a:r>
              <a:rPr lang="ja-JP" altLang="en-US" sz="1200" dirty="0" smtClean="0">
                <a:solidFill>
                  <a:schemeClr val="tx1"/>
                </a:solidFill>
              </a:rPr>
              <a:t>　　サブクラス：</a:t>
            </a:r>
            <a:r>
              <a:rPr lang="en-US" altLang="ja-JP" sz="1200" dirty="0" smtClean="0">
                <a:solidFill>
                  <a:schemeClr val="tx1"/>
                </a:solidFill>
              </a:rPr>
              <a:t>IgA1</a:t>
            </a:r>
            <a:r>
              <a:rPr lang="ja-JP" altLang="en-US" sz="1200" dirty="0" err="1" smtClean="0">
                <a:solidFill>
                  <a:schemeClr val="tx1"/>
                </a:solidFill>
              </a:rPr>
              <a:t>、</a:t>
            </a:r>
            <a:r>
              <a:rPr lang="en-US" altLang="ja-JP" sz="1200" dirty="0" smtClean="0">
                <a:solidFill>
                  <a:schemeClr val="tx1"/>
                </a:solidFill>
              </a:rPr>
              <a:t>IgA2</a:t>
            </a:r>
          </a:p>
          <a:p>
            <a:r>
              <a:rPr lang="ja-JP" altLang="en-US" sz="1200" dirty="0">
                <a:solidFill>
                  <a:schemeClr val="tx1"/>
                </a:solidFill>
              </a:rPr>
              <a:t>　</a:t>
            </a:r>
            <a:r>
              <a:rPr lang="ja-JP" altLang="en-US" sz="1200" dirty="0" smtClean="0">
                <a:solidFill>
                  <a:schemeClr val="tx1"/>
                </a:solidFill>
              </a:rPr>
              <a:t>　分子量：約</a:t>
            </a:r>
            <a:r>
              <a:rPr lang="en-US" altLang="ja-JP" sz="1200" dirty="0" smtClean="0">
                <a:solidFill>
                  <a:schemeClr val="tx1"/>
                </a:solidFill>
              </a:rPr>
              <a:t>15</a:t>
            </a:r>
            <a:r>
              <a:rPr lang="ja-JP" altLang="en-US" sz="1200" dirty="0" smtClean="0">
                <a:solidFill>
                  <a:schemeClr val="tx1"/>
                </a:solidFill>
              </a:rPr>
              <a:t>万～</a:t>
            </a:r>
            <a:r>
              <a:rPr lang="en-US" altLang="ja-JP" sz="1200" dirty="0" smtClean="0">
                <a:solidFill>
                  <a:schemeClr val="tx1"/>
                </a:solidFill>
              </a:rPr>
              <a:t>60</a:t>
            </a:r>
            <a:r>
              <a:rPr lang="ja-JP" altLang="en-US" sz="1200" dirty="0" smtClean="0">
                <a:solidFill>
                  <a:schemeClr val="tx1"/>
                </a:solidFill>
              </a:rPr>
              <a:t>万（</a:t>
            </a:r>
            <a:r>
              <a:rPr lang="ja-JP" altLang="en-US" sz="1200" dirty="0">
                <a:solidFill>
                  <a:schemeClr val="tx1"/>
                </a:solidFill>
              </a:rPr>
              <a:t>単量体、二量体、</a:t>
            </a:r>
            <a:r>
              <a:rPr lang="ja-JP" altLang="en-US" sz="1200" dirty="0" smtClean="0">
                <a:solidFill>
                  <a:schemeClr val="tx1"/>
                </a:solidFill>
              </a:rPr>
              <a:t>四量体の構造を持つ）</a:t>
            </a:r>
            <a:endParaRPr lang="en-US" altLang="ja-JP" sz="1200" dirty="0" smtClean="0">
              <a:solidFill>
                <a:schemeClr val="tx1"/>
              </a:solidFill>
            </a:endParaRPr>
          </a:p>
          <a:p>
            <a:r>
              <a:rPr lang="ja-JP" altLang="en-US" sz="1200" dirty="0" smtClean="0">
                <a:solidFill>
                  <a:schemeClr val="tx1"/>
                </a:solidFill>
              </a:rPr>
              <a:t>　　血清</a:t>
            </a:r>
            <a:r>
              <a:rPr lang="ja-JP" altLang="en-US" sz="1200" dirty="0">
                <a:solidFill>
                  <a:schemeClr val="tx1"/>
                </a:solidFill>
              </a:rPr>
              <a:t>、鼻汁、唾液、母乳中、腸液に多く存在します</a:t>
            </a:r>
            <a:r>
              <a:rPr lang="ja-JP" altLang="en-US" sz="1200" dirty="0" smtClean="0">
                <a:solidFill>
                  <a:schemeClr val="tx1"/>
                </a:solidFill>
              </a:rPr>
              <a:t>。特に母乳</a:t>
            </a:r>
            <a:r>
              <a:rPr lang="en-US" altLang="ja-JP" sz="1200" dirty="0" smtClean="0">
                <a:solidFill>
                  <a:schemeClr val="tx1"/>
                </a:solidFill>
              </a:rPr>
              <a:t>IgA</a:t>
            </a:r>
            <a:r>
              <a:rPr lang="ja-JP" altLang="en-US" sz="1200" dirty="0" smtClean="0">
                <a:solidFill>
                  <a:schemeClr val="tx1"/>
                </a:solidFill>
              </a:rPr>
              <a:t>は新生児</a:t>
            </a:r>
            <a:r>
              <a:rPr lang="ja-JP" altLang="en-US" sz="1200" dirty="0">
                <a:solidFill>
                  <a:schemeClr val="tx1"/>
                </a:solidFill>
              </a:rPr>
              <a:t>の</a:t>
            </a:r>
            <a:r>
              <a:rPr lang="ja-JP" altLang="en-US" sz="1200" dirty="0" smtClean="0">
                <a:solidFill>
                  <a:schemeClr val="tx1"/>
                </a:solidFill>
              </a:rPr>
              <a:t>消化管</a:t>
            </a:r>
            <a:endParaRPr lang="en-US" altLang="ja-JP" sz="1200" dirty="0" smtClean="0">
              <a:solidFill>
                <a:schemeClr val="tx1"/>
              </a:solidFill>
            </a:endParaRPr>
          </a:p>
          <a:p>
            <a:r>
              <a:rPr lang="ja-JP" altLang="en-US" sz="1200" dirty="0">
                <a:solidFill>
                  <a:schemeClr val="tx1"/>
                </a:solidFill>
              </a:rPr>
              <a:t>　</a:t>
            </a:r>
            <a:r>
              <a:rPr lang="ja-JP" altLang="en-US" sz="1200" dirty="0" smtClean="0">
                <a:solidFill>
                  <a:schemeClr val="tx1"/>
                </a:solidFill>
              </a:rPr>
              <a:t>　を</a:t>
            </a:r>
            <a:r>
              <a:rPr lang="ja-JP" altLang="en-US" sz="1200" dirty="0">
                <a:solidFill>
                  <a:schemeClr val="tx1"/>
                </a:solidFill>
              </a:rPr>
              <a:t>病原体から</a:t>
            </a:r>
            <a:r>
              <a:rPr lang="ja-JP" altLang="en-US" sz="1200" dirty="0" smtClean="0">
                <a:solidFill>
                  <a:schemeClr val="tx1"/>
                </a:solidFill>
              </a:rPr>
              <a:t>守る。</a:t>
            </a:r>
            <a:endParaRPr lang="en-US" altLang="ja-JP" sz="1200" dirty="0" smtClean="0">
              <a:solidFill>
                <a:schemeClr val="tx1"/>
              </a:solidFill>
            </a:endParaRPr>
          </a:p>
          <a:p>
            <a:r>
              <a:rPr lang="ja-JP" altLang="en-US" sz="1200" dirty="0" smtClean="0">
                <a:solidFill>
                  <a:schemeClr val="tx1"/>
                </a:solidFill>
              </a:rPr>
              <a:t>・</a:t>
            </a:r>
            <a:r>
              <a:rPr lang="en-US" altLang="ja-JP" sz="1200" dirty="0" err="1" smtClean="0">
                <a:solidFill>
                  <a:schemeClr val="tx1"/>
                </a:solidFill>
              </a:rPr>
              <a:t>IgD</a:t>
            </a:r>
            <a:r>
              <a:rPr lang="ja-JP" altLang="en-US" sz="1200" dirty="0">
                <a:solidFill>
                  <a:schemeClr val="tx1"/>
                </a:solidFill>
              </a:rPr>
              <a:t>はヒト免疫グロブリンの</a:t>
            </a:r>
            <a:r>
              <a:rPr lang="en-US" altLang="ja-JP" sz="1200" dirty="0">
                <a:solidFill>
                  <a:schemeClr val="tx1"/>
                </a:solidFill>
              </a:rPr>
              <a:t>1%</a:t>
            </a:r>
            <a:r>
              <a:rPr lang="ja-JP" altLang="en-US" sz="1200" dirty="0">
                <a:solidFill>
                  <a:schemeClr val="tx1"/>
                </a:solidFill>
              </a:rPr>
              <a:t>以下です</a:t>
            </a:r>
            <a:r>
              <a:rPr lang="ja-JP" altLang="en-US" sz="1200" dirty="0" smtClean="0">
                <a:solidFill>
                  <a:schemeClr val="tx1"/>
                </a:solidFill>
              </a:rPr>
              <a:t>。</a:t>
            </a:r>
            <a:endParaRPr lang="en-US" altLang="ja-JP" sz="1200" dirty="0" smtClean="0">
              <a:solidFill>
                <a:schemeClr val="tx1"/>
              </a:solidFill>
            </a:endParaRPr>
          </a:p>
          <a:p>
            <a:r>
              <a:rPr lang="ja-JP" altLang="en-US" sz="1200" dirty="0" smtClean="0">
                <a:solidFill>
                  <a:schemeClr val="tx1"/>
                </a:solidFill>
              </a:rPr>
              <a:t>　</a:t>
            </a:r>
            <a:r>
              <a:rPr lang="ja-JP" altLang="en-US" sz="1200" dirty="0">
                <a:solidFill>
                  <a:schemeClr val="tx1"/>
                </a:solidFill>
              </a:rPr>
              <a:t>　</a:t>
            </a:r>
            <a:r>
              <a:rPr lang="ja-JP" altLang="en-US" sz="1200" dirty="0" smtClean="0">
                <a:solidFill>
                  <a:schemeClr val="tx1"/>
                </a:solidFill>
              </a:rPr>
              <a:t>分子量</a:t>
            </a:r>
            <a:r>
              <a:rPr lang="ja-JP" altLang="en-US" sz="1200" dirty="0">
                <a:solidFill>
                  <a:schemeClr val="tx1"/>
                </a:solidFill>
              </a:rPr>
              <a:t>：約</a:t>
            </a:r>
            <a:r>
              <a:rPr lang="en-US" altLang="ja-JP" sz="1200" dirty="0">
                <a:solidFill>
                  <a:schemeClr val="tx1"/>
                </a:solidFill>
              </a:rPr>
              <a:t>15</a:t>
            </a:r>
            <a:r>
              <a:rPr lang="ja-JP" altLang="en-US" sz="1200" dirty="0">
                <a:solidFill>
                  <a:schemeClr val="tx1"/>
                </a:solidFill>
              </a:rPr>
              <a:t>万（単量体と言う）</a:t>
            </a:r>
          </a:p>
          <a:p>
            <a:r>
              <a:rPr lang="ja-JP" altLang="en-US" sz="1200" dirty="0" smtClean="0">
                <a:solidFill>
                  <a:schemeClr val="tx1"/>
                </a:solidFill>
              </a:rPr>
              <a:t>　　</a:t>
            </a:r>
            <a:r>
              <a:rPr lang="en-US" altLang="ja-JP" sz="1200" dirty="0">
                <a:solidFill>
                  <a:schemeClr val="tx1"/>
                </a:solidFill>
              </a:rPr>
              <a:t>B</a:t>
            </a:r>
            <a:r>
              <a:rPr lang="ja-JP" altLang="en-US" sz="1200" dirty="0">
                <a:solidFill>
                  <a:schemeClr val="tx1"/>
                </a:solidFill>
              </a:rPr>
              <a:t>細胞による抗体産生の誘導に</a:t>
            </a:r>
            <a:r>
              <a:rPr lang="ja-JP" altLang="en-US" sz="1200" dirty="0" smtClean="0">
                <a:solidFill>
                  <a:schemeClr val="tx1"/>
                </a:solidFill>
              </a:rPr>
              <a:t>関与？（まだ正確には判っていない）</a:t>
            </a:r>
            <a:endParaRPr lang="en-US" altLang="ja-JP" sz="1200" dirty="0">
              <a:solidFill>
                <a:schemeClr val="tx1"/>
              </a:solidFill>
            </a:endParaRPr>
          </a:p>
          <a:p>
            <a:r>
              <a:rPr lang="ja-JP" altLang="en-US" sz="1200" dirty="0" smtClean="0">
                <a:solidFill>
                  <a:schemeClr val="tx1"/>
                </a:solidFill>
              </a:rPr>
              <a:t>・</a:t>
            </a:r>
            <a:r>
              <a:rPr lang="en-US" altLang="ja-JP" sz="1200" dirty="0" err="1" smtClean="0">
                <a:solidFill>
                  <a:schemeClr val="tx1"/>
                </a:solidFill>
              </a:rPr>
              <a:t>IgE</a:t>
            </a:r>
            <a:r>
              <a:rPr lang="ja-JP" altLang="en-US" sz="1200" dirty="0" smtClean="0">
                <a:solidFill>
                  <a:schemeClr val="tx1"/>
                </a:solidFill>
              </a:rPr>
              <a:t>は</a:t>
            </a:r>
            <a:r>
              <a:rPr lang="ja-JP" altLang="en-US" sz="1200" dirty="0">
                <a:solidFill>
                  <a:schemeClr val="tx1"/>
                </a:solidFill>
              </a:rPr>
              <a:t>ヒト免疫グロブリンの</a:t>
            </a:r>
            <a:r>
              <a:rPr lang="en-US" altLang="ja-JP" sz="1200" dirty="0">
                <a:solidFill>
                  <a:schemeClr val="tx1"/>
                </a:solidFill>
              </a:rPr>
              <a:t>0.001%</a:t>
            </a:r>
            <a:r>
              <a:rPr lang="ja-JP" altLang="en-US" sz="1200" dirty="0" smtClean="0">
                <a:solidFill>
                  <a:schemeClr val="tx1"/>
                </a:solidFill>
              </a:rPr>
              <a:t>以下（極微量）</a:t>
            </a:r>
            <a:endParaRPr lang="en-US" altLang="ja-JP" sz="1200" dirty="0" smtClean="0">
              <a:solidFill>
                <a:schemeClr val="tx1"/>
              </a:solidFill>
            </a:endParaRPr>
          </a:p>
          <a:p>
            <a:r>
              <a:rPr lang="ja-JP" altLang="en-US" sz="1200" dirty="0">
                <a:solidFill>
                  <a:schemeClr val="tx1"/>
                </a:solidFill>
              </a:rPr>
              <a:t>　　分子量：約</a:t>
            </a:r>
            <a:r>
              <a:rPr lang="en-US" altLang="ja-JP" sz="1200" dirty="0">
                <a:solidFill>
                  <a:schemeClr val="tx1"/>
                </a:solidFill>
              </a:rPr>
              <a:t>15</a:t>
            </a:r>
            <a:r>
              <a:rPr lang="ja-JP" altLang="en-US" sz="1200" dirty="0">
                <a:solidFill>
                  <a:schemeClr val="tx1"/>
                </a:solidFill>
              </a:rPr>
              <a:t>万（単量体と言う）</a:t>
            </a:r>
          </a:p>
          <a:p>
            <a:r>
              <a:rPr lang="ja-JP" altLang="en-US" sz="1200" dirty="0" smtClean="0">
                <a:solidFill>
                  <a:schemeClr val="tx1"/>
                </a:solidFill>
              </a:rPr>
              <a:t>　　元々は寄生虫対応の抗体と考えられて</a:t>
            </a:r>
            <a:r>
              <a:rPr lang="ja-JP" altLang="en-US" sz="1200" dirty="0">
                <a:solidFill>
                  <a:schemeClr val="tx1"/>
                </a:solidFill>
              </a:rPr>
              <a:t>います</a:t>
            </a:r>
            <a:r>
              <a:rPr lang="ja-JP" altLang="en-US" sz="1200" dirty="0" smtClean="0">
                <a:solidFill>
                  <a:schemeClr val="tx1"/>
                </a:solidFill>
              </a:rPr>
              <a:t>が、アレルギーにも関与。</a:t>
            </a:r>
            <a:endParaRPr lang="en-US" altLang="ja-JP" sz="1200" dirty="0" smtClean="0">
              <a:solidFill>
                <a:schemeClr val="tx1"/>
              </a:solidFill>
            </a:endParaRPr>
          </a:p>
        </p:txBody>
      </p:sp>
      <p:grpSp>
        <p:nvGrpSpPr>
          <p:cNvPr id="5" name="グループ化 4"/>
          <p:cNvGrpSpPr/>
          <p:nvPr/>
        </p:nvGrpSpPr>
        <p:grpSpPr>
          <a:xfrm>
            <a:off x="748254" y="4604042"/>
            <a:ext cx="5789015" cy="2000589"/>
            <a:chOff x="748254" y="4604042"/>
            <a:chExt cx="5789015" cy="2000589"/>
          </a:xfrm>
        </p:grpSpPr>
        <p:pic>
          <p:nvPicPr>
            <p:cNvPr id="2" name="図 1"/>
            <p:cNvPicPr>
              <a:picLocks noChangeAspect="1"/>
            </p:cNvPicPr>
            <p:nvPr/>
          </p:nvPicPr>
          <p:blipFill>
            <a:blip r:embed="rId2"/>
            <a:stretch>
              <a:fillRect/>
            </a:stretch>
          </p:blipFill>
          <p:spPr>
            <a:xfrm>
              <a:off x="779986" y="4932815"/>
              <a:ext cx="5757283" cy="1671816"/>
            </a:xfrm>
            <a:prstGeom prst="rect">
              <a:avLst/>
            </a:prstGeom>
          </p:spPr>
        </p:pic>
        <p:sp>
          <p:nvSpPr>
            <p:cNvPr id="3" name="正方形/長方形 2"/>
            <p:cNvSpPr/>
            <p:nvPr/>
          </p:nvSpPr>
          <p:spPr>
            <a:xfrm>
              <a:off x="748254" y="4604042"/>
              <a:ext cx="3600687" cy="3287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表１．抗体のクラス・サブクラス</a:t>
              </a:r>
              <a:endParaRPr kumimoji="1" lang="ja-JP" altLang="en-US" sz="1400" dirty="0">
                <a:solidFill>
                  <a:schemeClr val="tx1"/>
                </a:solidFill>
              </a:endParaRPr>
            </a:p>
          </p:txBody>
        </p:sp>
      </p:grpSp>
      <p:sp>
        <p:nvSpPr>
          <p:cNvPr id="9" name="正方形/長方形 8"/>
          <p:cNvSpPr/>
          <p:nvPr/>
        </p:nvSpPr>
        <p:spPr>
          <a:xfrm>
            <a:off x="766739" y="6669485"/>
            <a:ext cx="5720315" cy="17109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構造</a:t>
            </a:r>
            <a:endParaRPr lang="en-US" altLang="ja-JP" sz="1200" dirty="0" smtClean="0">
              <a:solidFill>
                <a:schemeClr val="tx1"/>
              </a:solidFill>
            </a:endParaRPr>
          </a:p>
          <a:p>
            <a:r>
              <a:rPr lang="ja-JP" altLang="en-US" sz="1200" dirty="0" smtClean="0">
                <a:solidFill>
                  <a:schemeClr val="tx1"/>
                </a:solidFill>
              </a:rPr>
              <a:t>単量体の抗体は、約</a:t>
            </a:r>
            <a:r>
              <a:rPr lang="en-US" altLang="ja-JP" sz="1200" dirty="0" smtClean="0">
                <a:solidFill>
                  <a:schemeClr val="tx1"/>
                </a:solidFill>
              </a:rPr>
              <a:t>15</a:t>
            </a:r>
            <a:r>
              <a:rPr lang="ja-JP" altLang="en-US" sz="1200" dirty="0" smtClean="0">
                <a:solidFill>
                  <a:schemeClr val="tx1"/>
                </a:solidFill>
              </a:rPr>
              <a:t>万の分子量をもつたんぱく質です。生体のたんぱく質が</a:t>
            </a:r>
            <a:r>
              <a:rPr lang="en-US" altLang="ja-JP" sz="1200" dirty="0" smtClean="0">
                <a:solidFill>
                  <a:schemeClr val="tx1"/>
                </a:solidFill>
              </a:rPr>
              <a:t>5</a:t>
            </a:r>
            <a:r>
              <a:rPr lang="ja-JP" altLang="en-US" sz="1200" dirty="0" smtClean="0">
                <a:solidFill>
                  <a:schemeClr val="tx1"/>
                </a:solidFill>
              </a:rPr>
              <a:t>～</a:t>
            </a:r>
            <a:r>
              <a:rPr lang="en-US" altLang="ja-JP" sz="1200" dirty="0" smtClean="0">
                <a:solidFill>
                  <a:schemeClr val="tx1"/>
                </a:solidFill>
              </a:rPr>
              <a:t>10</a:t>
            </a:r>
            <a:r>
              <a:rPr lang="ja-JP" altLang="en-US" sz="1200" dirty="0" smtClean="0">
                <a:solidFill>
                  <a:schemeClr val="tx1"/>
                </a:solidFill>
              </a:rPr>
              <a:t>万と考えると大き目です。</a:t>
            </a:r>
            <a:r>
              <a:rPr lang="en-US" altLang="ja-JP" sz="1200" dirty="0" smtClean="0">
                <a:solidFill>
                  <a:schemeClr val="tx1"/>
                </a:solidFill>
              </a:rPr>
              <a:t>Fc</a:t>
            </a:r>
            <a:r>
              <a:rPr lang="ja-JP" altLang="en-US" sz="1200" dirty="0" smtClean="0">
                <a:solidFill>
                  <a:schemeClr val="tx1"/>
                </a:solidFill>
              </a:rPr>
              <a:t>部分に２個の</a:t>
            </a:r>
            <a:r>
              <a:rPr lang="en-US" altLang="ja-JP" sz="1200" dirty="0" smtClean="0">
                <a:solidFill>
                  <a:schemeClr val="tx1"/>
                </a:solidFill>
              </a:rPr>
              <a:t>Fab</a:t>
            </a:r>
            <a:r>
              <a:rPr lang="ja-JP" altLang="en-US" sz="1200" dirty="0" err="1" smtClean="0">
                <a:solidFill>
                  <a:schemeClr val="tx1"/>
                </a:solidFill>
              </a:rPr>
              <a:t>が結</a:t>
            </a:r>
            <a:r>
              <a:rPr lang="ja-JP" altLang="en-US" sz="1200" dirty="0" smtClean="0">
                <a:solidFill>
                  <a:schemeClr val="tx1"/>
                </a:solidFill>
              </a:rPr>
              <a:t>合した形（下図参照）。酵素処理により、</a:t>
            </a:r>
            <a:r>
              <a:rPr lang="en-US" altLang="ja-JP" sz="1200" dirty="0" smtClean="0">
                <a:solidFill>
                  <a:schemeClr val="tx1"/>
                </a:solidFill>
              </a:rPr>
              <a:t>Fc</a:t>
            </a:r>
            <a:r>
              <a:rPr lang="ja-JP" altLang="en-US" sz="1200" dirty="0" smtClean="0">
                <a:solidFill>
                  <a:schemeClr val="tx1"/>
                </a:solidFill>
              </a:rPr>
              <a:t>フラグメントと</a:t>
            </a:r>
            <a:r>
              <a:rPr lang="en-US" altLang="ja-JP" sz="1200" dirty="0" smtClean="0">
                <a:solidFill>
                  <a:schemeClr val="tx1"/>
                </a:solidFill>
              </a:rPr>
              <a:t>Fab</a:t>
            </a:r>
            <a:r>
              <a:rPr lang="ja-JP" altLang="en-US" sz="1200" dirty="0" smtClean="0">
                <a:solidFill>
                  <a:schemeClr val="tx1"/>
                </a:solidFill>
              </a:rPr>
              <a:t>フラグメント、あるいは</a:t>
            </a:r>
            <a:r>
              <a:rPr lang="en-US" altLang="ja-JP" sz="1200" dirty="0" smtClean="0">
                <a:solidFill>
                  <a:schemeClr val="tx1"/>
                </a:solidFill>
              </a:rPr>
              <a:t>F(ab)2</a:t>
            </a:r>
            <a:r>
              <a:rPr lang="ja-JP" altLang="en-US" sz="1200" dirty="0" smtClean="0">
                <a:solidFill>
                  <a:schemeClr val="tx1"/>
                </a:solidFill>
              </a:rPr>
              <a:t>フラグメントに切断</a:t>
            </a:r>
            <a:r>
              <a:rPr lang="ja-JP" altLang="en-US" sz="1200" dirty="0">
                <a:solidFill>
                  <a:schemeClr val="tx1"/>
                </a:solidFill>
              </a:rPr>
              <a:t>できます。治療や検査試薬ではこれらのフラグメントを使い分けています</a:t>
            </a:r>
            <a:r>
              <a:rPr lang="ja-JP" altLang="en-US" sz="1200" dirty="0" smtClean="0">
                <a:solidFill>
                  <a:schemeClr val="tx1"/>
                </a:solidFill>
              </a:rPr>
              <a:t>。</a:t>
            </a:r>
            <a:endParaRPr lang="en-US" altLang="ja-JP" sz="1200" dirty="0" smtClean="0">
              <a:solidFill>
                <a:schemeClr val="tx1"/>
              </a:solidFill>
            </a:endParaRPr>
          </a:p>
          <a:p>
            <a:r>
              <a:rPr lang="en-US" altLang="ja-JP" sz="1200" dirty="0" smtClean="0">
                <a:solidFill>
                  <a:schemeClr val="tx1"/>
                </a:solidFill>
              </a:rPr>
              <a:t>Fab</a:t>
            </a:r>
            <a:r>
              <a:rPr lang="ja-JP" altLang="en-US" sz="1200" dirty="0">
                <a:solidFill>
                  <a:schemeClr val="tx1"/>
                </a:solidFill>
              </a:rPr>
              <a:t>フラグメント</a:t>
            </a:r>
            <a:r>
              <a:rPr lang="ja-JP" altLang="en-US" sz="1200" dirty="0" smtClean="0">
                <a:solidFill>
                  <a:schemeClr val="tx1"/>
                </a:solidFill>
              </a:rPr>
              <a:t>抗原は</a:t>
            </a:r>
            <a:r>
              <a:rPr lang="en-US" altLang="ja-JP" sz="1200" dirty="0">
                <a:solidFill>
                  <a:schemeClr val="tx1"/>
                </a:solidFill>
              </a:rPr>
              <a:t>Fab</a:t>
            </a:r>
            <a:r>
              <a:rPr lang="ja-JP" altLang="en-US" sz="1200" dirty="0">
                <a:solidFill>
                  <a:schemeClr val="tx1"/>
                </a:solidFill>
              </a:rPr>
              <a:t>部分の先端</a:t>
            </a:r>
            <a:r>
              <a:rPr lang="ja-JP" altLang="en-US" sz="1200" dirty="0" smtClean="0">
                <a:solidFill>
                  <a:schemeClr val="tx1"/>
                </a:solidFill>
              </a:rPr>
              <a:t>で抗原と結合</a:t>
            </a:r>
            <a:r>
              <a:rPr lang="ja-JP" altLang="en-US" sz="1200" dirty="0">
                <a:solidFill>
                  <a:schemeClr val="tx1"/>
                </a:solidFill>
              </a:rPr>
              <a:t>します</a:t>
            </a:r>
            <a:r>
              <a:rPr lang="ja-JP" altLang="en-US" sz="1200" dirty="0" smtClean="0">
                <a:solidFill>
                  <a:schemeClr val="tx1"/>
                </a:solidFill>
              </a:rPr>
              <a:t>。この部分のたんぱく質構造（エピトープ）は個々の抗原と結合しやすいようにたんぱく質配列が異なっています。</a:t>
            </a:r>
            <a:endParaRPr lang="en-US" altLang="ja-JP" sz="1200" dirty="0" smtClean="0">
              <a:solidFill>
                <a:schemeClr val="tx1"/>
              </a:solidFill>
            </a:endParaRPr>
          </a:p>
          <a:p>
            <a:r>
              <a:rPr lang="en-US" altLang="ja-JP" sz="1200" dirty="0" smtClean="0">
                <a:solidFill>
                  <a:schemeClr val="tx1"/>
                </a:solidFill>
              </a:rPr>
              <a:t>Fc</a:t>
            </a:r>
            <a:r>
              <a:rPr lang="ja-JP" altLang="en-US" sz="1200" dirty="0" smtClean="0">
                <a:solidFill>
                  <a:schemeClr val="tx1"/>
                </a:solidFill>
              </a:rPr>
              <a:t>フラグメント（分子量５万）は好中球などの捕食を促進する作用があります。また結晶化しやすい性質があります。</a:t>
            </a:r>
            <a:endParaRPr lang="en-US" altLang="ja-JP" sz="1200" dirty="0" smtClean="0">
              <a:solidFill>
                <a:schemeClr val="tx1"/>
              </a:solidFill>
            </a:endParaRPr>
          </a:p>
        </p:txBody>
      </p:sp>
      <p:grpSp>
        <p:nvGrpSpPr>
          <p:cNvPr id="27" name="グループ化 26"/>
          <p:cNvGrpSpPr/>
          <p:nvPr/>
        </p:nvGrpSpPr>
        <p:grpSpPr>
          <a:xfrm>
            <a:off x="721804" y="8554027"/>
            <a:ext cx="5873646" cy="1104400"/>
            <a:chOff x="826540" y="8651018"/>
            <a:chExt cx="5873646" cy="1104400"/>
          </a:xfrm>
        </p:grpSpPr>
        <p:sp>
          <p:nvSpPr>
            <p:cNvPr id="11" name="フリーフォーム 10"/>
            <p:cNvSpPr/>
            <p:nvPr/>
          </p:nvSpPr>
          <p:spPr>
            <a:xfrm>
              <a:off x="4738074" y="9023335"/>
              <a:ext cx="729026" cy="68811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538179" y="9184445"/>
              <a:ext cx="1162007" cy="481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ysClr val="windowText" lastClr="000000"/>
                  </a:solidFill>
                </a:rPr>
                <a:t>抗原結合部位</a:t>
              </a:r>
              <a:endParaRPr kumimoji="1" lang="en-US" altLang="ja-JP" sz="1200" dirty="0" smtClean="0">
                <a:solidFill>
                  <a:sysClr val="windowText" lastClr="000000"/>
                </a:solidFill>
              </a:endParaRPr>
            </a:p>
            <a:p>
              <a:r>
                <a:rPr lang="ja-JP" altLang="en-US" sz="1200" dirty="0" smtClean="0">
                  <a:solidFill>
                    <a:sysClr val="windowText" lastClr="000000"/>
                  </a:solidFill>
                </a:rPr>
                <a:t>（エピトープ）</a:t>
              </a:r>
              <a:endParaRPr kumimoji="1" lang="ja-JP" altLang="en-US" sz="1200" dirty="0">
                <a:solidFill>
                  <a:sysClr val="windowText" lastClr="000000"/>
                </a:solidFill>
              </a:endParaRPr>
            </a:p>
          </p:txBody>
        </p:sp>
        <p:sp>
          <p:nvSpPr>
            <p:cNvPr id="13" name="フリーフォーム 12"/>
            <p:cNvSpPr/>
            <p:nvPr/>
          </p:nvSpPr>
          <p:spPr>
            <a:xfrm rot="20290210">
              <a:off x="5347319" y="8857285"/>
              <a:ext cx="340733" cy="332098"/>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267" h="560223">
                  <a:moveTo>
                    <a:pt x="236430" y="5276"/>
                  </a:moveTo>
                  <a:cubicBezTo>
                    <a:pt x="172689" y="-8631"/>
                    <a:pt x="180801" y="150143"/>
                    <a:pt x="149510" y="206931"/>
                  </a:cubicBezTo>
                  <a:cubicBezTo>
                    <a:pt x="118219" y="263719"/>
                    <a:pt x="1166" y="337311"/>
                    <a:pt x="7" y="391202"/>
                  </a:cubicBezTo>
                  <a:cubicBezTo>
                    <a:pt x="-1152" y="445093"/>
                    <a:pt x="147771" y="392362"/>
                    <a:pt x="205138" y="419017"/>
                  </a:cubicBezTo>
                  <a:cubicBezTo>
                    <a:pt x="262505" y="445673"/>
                    <a:pt x="299012" y="598651"/>
                    <a:pt x="344211" y="551135"/>
                  </a:cubicBezTo>
                  <a:cubicBezTo>
                    <a:pt x="486760" y="479281"/>
                    <a:pt x="479805" y="400474"/>
                    <a:pt x="469375" y="231269"/>
                  </a:cubicBezTo>
                  <a:cubicBezTo>
                    <a:pt x="500666" y="52793"/>
                    <a:pt x="330304" y="-21379"/>
                    <a:pt x="236430" y="5276"/>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802804" y="8824345"/>
              <a:ext cx="691304"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ysClr val="windowText" lastClr="000000"/>
                  </a:solidFill>
                </a:rPr>
                <a:t>抗原</a:t>
              </a:r>
              <a:endParaRPr kumimoji="1" lang="ja-JP" altLang="en-US" sz="1200" dirty="0">
                <a:solidFill>
                  <a:sysClr val="windowText" lastClr="000000"/>
                </a:solidFill>
              </a:endParaRPr>
            </a:p>
          </p:txBody>
        </p:sp>
        <p:sp>
          <p:nvSpPr>
            <p:cNvPr id="15" name="正方形/長方形 14"/>
            <p:cNvSpPr/>
            <p:nvPr/>
          </p:nvSpPr>
          <p:spPr>
            <a:xfrm>
              <a:off x="3674824" y="9424835"/>
              <a:ext cx="1643307"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ysClr val="windowText" lastClr="000000"/>
                  </a:solidFill>
                </a:rPr>
                <a:t>補体結合部位</a:t>
              </a:r>
              <a:endParaRPr kumimoji="1" lang="ja-JP" altLang="en-US" sz="1200" dirty="0">
                <a:solidFill>
                  <a:sysClr val="windowText" lastClr="000000"/>
                </a:solidFill>
              </a:endParaRPr>
            </a:p>
          </p:txBody>
        </p:sp>
        <p:sp>
          <p:nvSpPr>
            <p:cNvPr id="16" name="右矢印 15"/>
            <p:cNvSpPr/>
            <p:nvPr/>
          </p:nvSpPr>
          <p:spPr>
            <a:xfrm rot="19750425">
              <a:off x="4671876" y="9413687"/>
              <a:ext cx="322774" cy="10804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291840" y="9425352"/>
              <a:ext cx="1479297" cy="28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ysClr val="windowText" lastClr="000000"/>
                  </a:solidFill>
                </a:rPr>
                <a:t>Ｆｃフラグメント</a:t>
              </a:r>
              <a:endParaRPr kumimoji="1" lang="ja-JP" altLang="en-US" sz="1200" dirty="0">
                <a:solidFill>
                  <a:sysClr val="windowText" lastClr="000000"/>
                </a:solidFill>
              </a:endParaRPr>
            </a:p>
          </p:txBody>
        </p:sp>
        <p:sp>
          <p:nvSpPr>
            <p:cNvPr id="20" name="正方形/長方形 19"/>
            <p:cNvSpPr/>
            <p:nvPr/>
          </p:nvSpPr>
          <p:spPr>
            <a:xfrm>
              <a:off x="826540" y="8860948"/>
              <a:ext cx="1465300" cy="28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ysClr val="windowText" lastClr="000000"/>
                  </a:solidFill>
                </a:rPr>
                <a:t>Fab</a:t>
              </a:r>
              <a:r>
                <a:rPr kumimoji="1" lang="ja-JP" altLang="en-US" sz="1200" dirty="0" smtClean="0">
                  <a:solidFill>
                    <a:sysClr val="windowText" lastClr="000000"/>
                  </a:solidFill>
                </a:rPr>
                <a:t>フラグメント</a:t>
              </a:r>
              <a:endParaRPr kumimoji="1" lang="ja-JP" altLang="en-US" sz="1200" dirty="0">
                <a:solidFill>
                  <a:sysClr val="windowText" lastClr="000000"/>
                </a:solidFill>
              </a:endParaRPr>
            </a:p>
          </p:txBody>
        </p:sp>
        <p:sp>
          <p:nvSpPr>
            <p:cNvPr id="21" name="正方形/長方形 20"/>
            <p:cNvSpPr/>
            <p:nvPr/>
          </p:nvSpPr>
          <p:spPr>
            <a:xfrm>
              <a:off x="3286272" y="8651018"/>
              <a:ext cx="1721247" cy="286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ysClr val="windowText" lastClr="000000"/>
                  </a:solidFill>
                </a:rPr>
                <a:t>F</a:t>
              </a:r>
              <a:r>
                <a:rPr kumimoji="1" lang="ja-JP" altLang="en-US" sz="1200" dirty="0" smtClean="0">
                  <a:solidFill>
                    <a:sysClr val="windowText" lastClr="000000"/>
                  </a:solidFill>
                </a:rPr>
                <a:t>（</a:t>
              </a:r>
              <a:r>
                <a:rPr kumimoji="1" lang="en-US" altLang="ja-JP" sz="1200" dirty="0" smtClean="0">
                  <a:solidFill>
                    <a:sysClr val="windowText" lastClr="000000"/>
                  </a:solidFill>
                </a:rPr>
                <a:t>ab)2</a:t>
              </a:r>
              <a:r>
                <a:rPr kumimoji="1" lang="ja-JP" altLang="en-US" sz="1200" dirty="0" smtClean="0">
                  <a:solidFill>
                    <a:sysClr val="windowText" lastClr="000000"/>
                  </a:solidFill>
                </a:rPr>
                <a:t>フラグメント</a:t>
              </a:r>
              <a:endParaRPr kumimoji="1" lang="ja-JP" altLang="en-US" sz="1200" dirty="0">
                <a:solidFill>
                  <a:sysClr val="windowText" lastClr="000000"/>
                </a:solidFill>
              </a:endParaRPr>
            </a:p>
          </p:txBody>
        </p:sp>
        <p:grpSp>
          <p:nvGrpSpPr>
            <p:cNvPr id="26" name="グループ化 25"/>
            <p:cNvGrpSpPr/>
            <p:nvPr/>
          </p:nvGrpSpPr>
          <p:grpSpPr>
            <a:xfrm>
              <a:off x="1852389" y="8945618"/>
              <a:ext cx="754002" cy="705316"/>
              <a:chOff x="2093077" y="8876429"/>
              <a:chExt cx="1189876" cy="1029572"/>
            </a:xfrm>
          </p:grpSpPr>
          <p:sp>
            <p:nvSpPr>
              <p:cNvPr id="22" name="フリーフォーム 21"/>
              <p:cNvSpPr/>
              <p:nvPr/>
            </p:nvSpPr>
            <p:spPr>
              <a:xfrm>
                <a:off x="2546990" y="9361555"/>
                <a:ext cx="282050" cy="544446"/>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7373 h 613970"/>
                  <a:gd name="connsiteX1" fmla="*/ 189426 w 307121"/>
                  <a:gd name="connsiteY1" fmla="*/ 309155 h 613970"/>
                  <a:gd name="connsiteX2" fmla="*/ 258836 w 307121"/>
                  <a:gd name="connsiteY2" fmla="*/ 613955 h 613970"/>
                  <a:gd name="connsiteX3" fmla="*/ 307121 w 307121"/>
                  <a:gd name="connsiteY3" fmla="*/ 300101 h 613970"/>
                  <a:gd name="connsiteX4" fmla="*/ 262858 w 307121"/>
                  <a:gd name="connsiteY4" fmla="*/ 267303 h 613970"/>
                  <a:gd name="connsiteX5" fmla="*/ 11374 w 307121"/>
                  <a:gd name="connsiteY5" fmla="*/ 7373 h 613970"/>
                  <a:gd name="connsiteX0" fmla="*/ 61372 w 150212"/>
                  <a:gd name="connsiteY0" fmla="*/ 27312 h 363563"/>
                  <a:gd name="connsiteX1" fmla="*/ 32517 w 150212"/>
                  <a:gd name="connsiteY1" fmla="*/ 58748 h 363563"/>
                  <a:gd name="connsiteX2" fmla="*/ 101927 w 150212"/>
                  <a:gd name="connsiteY2" fmla="*/ 363548 h 363563"/>
                  <a:gd name="connsiteX3" fmla="*/ 150212 w 150212"/>
                  <a:gd name="connsiteY3" fmla="*/ 49694 h 363563"/>
                  <a:gd name="connsiteX4" fmla="*/ 105949 w 150212"/>
                  <a:gd name="connsiteY4" fmla="*/ 16896 h 363563"/>
                  <a:gd name="connsiteX5" fmla="*/ 61372 w 150212"/>
                  <a:gd name="connsiteY5" fmla="*/ 27312 h 363563"/>
                  <a:gd name="connsiteX0" fmla="*/ 61372 w 150212"/>
                  <a:gd name="connsiteY0" fmla="*/ 12544 h 348795"/>
                  <a:gd name="connsiteX1" fmla="*/ 32517 w 150212"/>
                  <a:gd name="connsiteY1" fmla="*/ 43980 h 348795"/>
                  <a:gd name="connsiteX2" fmla="*/ 101927 w 150212"/>
                  <a:gd name="connsiteY2" fmla="*/ 348780 h 348795"/>
                  <a:gd name="connsiteX3" fmla="*/ 150212 w 150212"/>
                  <a:gd name="connsiteY3" fmla="*/ 34926 h 348795"/>
                  <a:gd name="connsiteX4" fmla="*/ 105949 w 150212"/>
                  <a:gd name="connsiteY4" fmla="*/ 2128 h 348795"/>
                  <a:gd name="connsiteX5" fmla="*/ 61372 w 150212"/>
                  <a:gd name="connsiteY5" fmla="*/ 12544 h 348795"/>
                  <a:gd name="connsiteX0" fmla="*/ 52274 w 141114"/>
                  <a:gd name="connsiteY0" fmla="*/ 22682 h 358933"/>
                  <a:gd name="connsiteX1" fmla="*/ 23419 w 141114"/>
                  <a:gd name="connsiteY1" fmla="*/ 54118 h 358933"/>
                  <a:gd name="connsiteX2" fmla="*/ 92829 w 141114"/>
                  <a:gd name="connsiteY2" fmla="*/ 358918 h 358933"/>
                  <a:gd name="connsiteX3" fmla="*/ 141114 w 141114"/>
                  <a:gd name="connsiteY3" fmla="*/ 45064 h 358933"/>
                  <a:gd name="connsiteX4" fmla="*/ 96851 w 141114"/>
                  <a:gd name="connsiteY4" fmla="*/ 12266 h 358933"/>
                  <a:gd name="connsiteX5" fmla="*/ 52274 w 141114"/>
                  <a:gd name="connsiteY5" fmla="*/ 22682 h 358933"/>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20656 h 356907"/>
                  <a:gd name="connsiteX1" fmla="*/ 0 w 117695"/>
                  <a:gd name="connsiteY1" fmla="*/ 52092 h 356907"/>
                  <a:gd name="connsiteX2" fmla="*/ 69410 w 117695"/>
                  <a:gd name="connsiteY2" fmla="*/ 356892 h 356907"/>
                  <a:gd name="connsiteX3" fmla="*/ 117695 w 117695"/>
                  <a:gd name="connsiteY3" fmla="*/ 43038 h 356907"/>
                  <a:gd name="connsiteX4" fmla="*/ 73432 w 117695"/>
                  <a:gd name="connsiteY4" fmla="*/ 10240 h 356907"/>
                  <a:gd name="connsiteX5" fmla="*/ 28855 w 117695"/>
                  <a:gd name="connsiteY5" fmla="*/ 20656 h 356907"/>
                  <a:gd name="connsiteX0" fmla="*/ 28855 w 117695"/>
                  <a:gd name="connsiteY0" fmla="*/ 18709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28855 w 117695"/>
                  <a:gd name="connsiteY5" fmla="*/ 18709 h 354960"/>
                  <a:gd name="connsiteX0" fmla="*/ 28855 w 117695"/>
                  <a:gd name="connsiteY0" fmla="*/ 96809 h 433060"/>
                  <a:gd name="connsiteX1" fmla="*/ 0 w 117695"/>
                  <a:gd name="connsiteY1" fmla="*/ 128245 h 433060"/>
                  <a:gd name="connsiteX2" fmla="*/ 69410 w 117695"/>
                  <a:gd name="connsiteY2" fmla="*/ 433045 h 433060"/>
                  <a:gd name="connsiteX3" fmla="*/ 117695 w 117695"/>
                  <a:gd name="connsiteY3" fmla="*/ 119191 h 433060"/>
                  <a:gd name="connsiteX4" fmla="*/ 73432 w 117695"/>
                  <a:gd name="connsiteY4" fmla="*/ 86393 h 433060"/>
                  <a:gd name="connsiteX5" fmla="*/ 28855 w 117695"/>
                  <a:gd name="connsiteY5" fmla="*/ 96809 h 433060"/>
                  <a:gd name="connsiteX0" fmla="*/ 28855 w 117695"/>
                  <a:gd name="connsiteY0" fmla="*/ 96809 h 433060"/>
                  <a:gd name="connsiteX1" fmla="*/ 0 w 117695"/>
                  <a:gd name="connsiteY1" fmla="*/ 128245 h 433060"/>
                  <a:gd name="connsiteX2" fmla="*/ 69410 w 117695"/>
                  <a:gd name="connsiteY2" fmla="*/ 433045 h 433060"/>
                  <a:gd name="connsiteX3" fmla="*/ 117695 w 117695"/>
                  <a:gd name="connsiteY3" fmla="*/ 119191 h 433060"/>
                  <a:gd name="connsiteX4" fmla="*/ 73432 w 117695"/>
                  <a:gd name="connsiteY4" fmla="*/ 86393 h 433060"/>
                  <a:gd name="connsiteX5" fmla="*/ 28855 w 117695"/>
                  <a:gd name="connsiteY5" fmla="*/ 96809 h 433060"/>
                  <a:gd name="connsiteX0" fmla="*/ 28855 w 117695"/>
                  <a:gd name="connsiteY0" fmla="*/ 94020 h 430271"/>
                  <a:gd name="connsiteX1" fmla="*/ 0 w 117695"/>
                  <a:gd name="connsiteY1" fmla="*/ 125456 h 430271"/>
                  <a:gd name="connsiteX2" fmla="*/ 69410 w 117695"/>
                  <a:gd name="connsiteY2" fmla="*/ 430256 h 430271"/>
                  <a:gd name="connsiteX3" fmla="*/ 117695 w 117695"/>
                  <a:gd name="connsiteY3" fmla="*/ 116402 h 430271"/>
                  <a:gd name="connsiteX4" fmla="*/ 73432 w 117695"/>
                  <a:gd name="connsiteY4" fmla="*/ 83604 h 430271"/>
                  <a:gd name="connsiteX5" fmla="*/ 28855 w 117695"/>
                  <a:gd name="connsiteY5" fmla="*/ 94020 h 430271"/>
                  <a:gd name="connsiteX0" fmla="*/ 28855 w 117695"/>
                  <a:gd name="connsiteY0" fmla="*/ 94020 h 430271"/>
                  <a:gd name="connsiteX1" fmla="*/ 0 w 117695"/>
                  <a:gd name="connsiteY1" fmla="*/ 125456 h 430271"/>
                  <a:gd name="connsiteX2" fmla="*/ 69410 w 117695"/>
                  <a:gd name="connsiteY2" fmla="*/ 430256 h 430271"/>
                  <a:gd name="connsiteX3" fmla="*/ 117695 w 117695"/>
                  <a:gd name="connsiteY3" fmla="*/ 116402 h 430271"/>
                  <a:gd name="connsiteX4" fmla="*/ 73432 w 117695"/>
                  <a:gd name="connsiteY4" fmla="*/ 83604 h 430271"/>
                  <a:gd name="connsiteX5" fmla="*/ 28855 w 117695"/>
                  <a:gd name="connsiteY5" fmla="*/ 94020 h 430271"/>
                  <a:gd name="connsiteX0" fmla="*/ 28855 w 117695"/>
                  <a:gd name="connsiteY0" fmla="*/ 18709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28855 w 117695"/>
                  <a:gd name="connsiteY5" fmla="*/ 18709 h 354960"/>
                  <a:gd name="connsiteX0" fmla="*/ 28855 w 117695"/>
                  <a:gd name="connsiteY0" fmla="*/ 18709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28855 w 117695"/>
                  <a:gd name="connsiteY5" fmla="*/ 18709 h 354960"/>
                  <a:gd name="connsiteX0" fmla="*/ 28855 w 117695"/>
                  <a:gd name="connsiteY0" fmla="*/ 18709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28855 w 117695"/>
                  <a:gd name="connsiteY5" fmla="*/ 18709 h 354960"/>
                  <a:gd name="connsiteX0" fmla="*/ 33166 w 117695"/>
                  <a:gd name="connsiteY0" fmla="*/ 35965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33166 w 117695"/>
                  <a:gd name="connsiteY5" fmla="*/ 35965 h 354960"/>
                  <a:gd name="connsiteX0" fmla="*/ 33166 w 117695"/>
                  <a:gd name="connsiteY0" fmla="*/ 35965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33166 w 117695"/>
                  <a:gd name="connsiteY5" fmla="*/ 35965 h 354960"/>
                  <a:gd name="connsiteX0" fmla="*/ 33166 w 117695"/>
                  <a:gd name="connsiteY0" fmla="*/ 29265 h 348260"/>
                  <a:gd name="connsiteX1" fmla="*/ 0 w 117695"/>
                  <a:gd name="connsiteY1" fmla="*/ 43445 h 348260"/>
                  <a:gd name="connsiteX2" fmla="*/ 69410 w 117695"/>
                  <a:gd name="connsiteY2" fmla="*/ 348245 h 348260"/>
                  <a:gd name="connsiteX3" fmla="*/ 117695 w 117695"/>
                  <a:gd name="connsiteY3" fmla="*/ 34391 h 348260"/>
                  <a:gd name="connsiteX4" fmla="*/ 73432 w 117695"/>
                  <a:gd name="connsiteY4" fmla="*/ 20766 h 348260"/>
                  <a:gd name="connsiteX5" fmla="*/ 33166 w 117695"/>
                  <a:gd name="connsiteY5" fmla="*/ 29265 h 348260"/>
                  <a:gd name="connsiteX0" fmla="*/ 33166 w 117695"/>
                  <a:gd name="connsiteY0" fmla="*/ 8499 h 327494"/>
                  <a:gd name="connsiteX1" fmla="*/ 0 w 117695"/>
                  <a:gd name="connsiteY1" fmla="*/ 22679 h 327494"/>
                  <a:gd name="connsiteX2" fmla="*/ 69410 w 117695"/>
                  <a:gd name="connsiteY2" fmla="*/ 327479 h 327494"/>
                  <a:gd name="connsiteX3" fmla="*/ 117695 w 117695"/>
                  <a:gd name="connsiteY3" fmla="*/ 13625 h 327494"/>
                  <a:gd name="connsiteX4" fmla="*/ 73432 w 117695"/>
                  <a:gd name="connsiteY4" fmla="*/ 0 h 327494"/>
                  <a:gd name="connsiteX5" fmla="*/ 33166 w 117695"/>
                  <a:gd name="connsiteY5" fmla="*/ 8499 h 32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695" h="327494">
                    <a:moveTo>
                      <a:pt x="33166" y="8499"/>
                    </a:moveTo>
                    <a:cubicBezTo>
                      <a:pt x="13185" y="12908"/>
                      <a:pt x="2864" y="-2889"/>
                      <a:pt x="0" y="22679"/>
                    </a:cubicBezTo>
                    <a:cubicBezTo>
                      <a:pt x="11065" y="129309"/>
                      <a:pt x="-29172" y="329491"/>
                      <a:pt x="69410" y="327479"/>
                    </a:cubicBezTo>
                    <a:cubicBezTo>
                      <a:pt x="159945" y="328485"/>
                      <a:pt x="84499" y="136350"/>
                      <a:pt x="117695" y="13625"/>
                    </a:cubicBezTo>
                    <a:cubicBezTo>
                      <a:pt x="85078" y="1546"/>
                      <a:pt x="109792" y="8524"/>
                      <a:pt x="73432" y="0"/>
                    </a:cubicBezTo>
                    <a:cubicBezTo>
                      <a:pt x="54884" y="4307"/>
                      <a:pt x="68520" y="-5841"/>
                      <a:pt x="33166" y="8499"/>
                    </a:cubicBezTo>
                    <a:close/>
                  </a:path>
                </a:pathLst>
              </a:custGeom>
              <a:pattFill prst="dashHorz">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フリーフォーム 22"/>
              <p:cNvSpPr/>
              <p:nvPr/>
            </p:nvSpPr>
            <p:spPr>
              <a:xfrm>
                <a:off x="2093077" y="8876429"/>
                <a:ext cx="1189876" cy="518123"/>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358953"/>
                  <a:gd name="connsiteX1" fmla="*/ 189426 w 496515"/>
                  <a:gd name="connsiteY1" fmla="*/ 311660 h 358953"/>
                  <a:gd name="connsiteX2" fmla="*/ 257126 w 496515"/>
                  <a:gd name="connsiteY2" fmla="*/ 308486 h 358953"/>
                  <a:gd name="connsiteX3" fmla="*/ 307121 w 496515"/>
                  <a:gd name="connsiteY3" fmla="*/ 302606 h 358953"/>
                  <a:gd name="connsiteX4" fmla="*/ 491208 w 496515"/>
                  <a:gd name="connsiteY4" fmla="*/ 12896 h 358953"/>
                  <a:gd name="connsiteX5" fmla="*/ 252800 w 496515"/>
                  <a:gd name="connsiteY5" fmla="*/ 175858 h 358953"/>
                  <a:gd name="connsiteX6" fmla="*/ 11374 w 496515"/>
                  <a:gd name="connsiteY6" fmla="*/ 9878 h 358953"/>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311660">
                    <a:moveTo>
                      <a:pt x="11374" y="9878"/>
                    </a:moveTo>
                    <a:cubicBezTo>
                      <a:pt x="-45964" y="83312"/>
                      <a:pt x="129069" y="195977"/>
                      <a:pt x="189426" y="311660"/>
                    </a:cubicBezTo>
                    <a:lnTo>
                      <a:pt x="257126" y="308486"/>
                    </a:lnTo>
                    <a:lnTo>
                      <a:pt x="307121" y="302606"/>
                    </a:ln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フリーフォーム 23"/>
              <p:cNvSpPr/>
              <p:nvPr/>
            </p:nvSpPr>
            <p:spPr>
              <a:xfrm>
                <a:off x="2093077" y="8876429"/>
                <a:ext cx="616191" cy="518123"/>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358953"/>
                  <a:gd name="connsiteX1" fmla="*/ 189426 w 496515"/>
                  <a:gd name="connsiteY1" fmla="*/ 311660 h 358953"/>
                  <a:gd name="connsiteX2" fmla="*/ 257126 w 496515"/>
                  <a:gd name="connsiteY2" fmla="*/ 308486 h 358953"/>
                  <a:gd name="connsiteX3" fmla="*/ 307121 w 496515"/>
                  <a:gd name="connsiteY3" fmla="*/ 302606 h 358953"/>
                  <a:gd name="connsiteX4" fmla="*/ 491208 w 496515"/>
                  <a:gd name="connsiteY4" fmla="*/ 12896 h 358953"/>
                  <a:gd name="connsiteX5" fmla="*/ 252800 w 496515"/>
                  <a:gd name="connsiteY5" fmla="*/ 175858 h 358953"/>
                  <a:gd name="connsiteX6" fmla="*/ 11374 w 496515"/>
                  <a:gd name="connsiteY6" fmla="*/ 9878 h 358953"/>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333844"/>
                  <a:gd name="connsiteY0" fmla="*/ 9878 h 311660"/>
                  <a:gd name="connsiteX1" fmla="*/ 189426 w 333844"/>
                  <a:gd name="connsiteY1" fmla="*/ 311660 h 311660"/>
                  <a:gd name="connsiteX2" fmla="*/ 257126 w 333844"/>
                  <a:gd name="connsiteY2" fmla="*/ 308486 h 311660"/>
                  <a:gd name="connsiteX3" fmla="*/ 307121 w 333844"/>
                  <a:gd name="connsiteY3" fmla="*/ 302606 h 311660"/>
                  <a:gd name="connsiteX4" fmla="*/ 255286 w 333844"/>
                  <a:gd name="connsiteY4" fmla="*/ 236463 h 311660"/>
                  <a:gd name="connsiteX5" fmla="*/ 252800 w 333844"/>
                  <a:gd name="connsiteY5" fmla="*/ 175858 h 311660"/>
                  <a:gd name="connsiteX6" fmla="*/ 11374 w 333844"/>
                  <a:gd name="connsiteY6" fmla="*/ 9878 h 311660"/>
                  <a:gd name="connsiteX0" fmla="*/ 11374 w 333844"/>
                  <a:gd name="connsiteY0" fmla="*/ 9878 h 311660"/>
                  <a:gd name="connsiteX1" fmla="*/ 189426 w 333844"/>
                  <a:gd name="connsiteY1" fmla="*/ 311660 h 311660"/>
                  <a:gd name="connsiteX2" fmla="*/ 257126 w 333844"/>
                  <a:gd name="connsiteY2" fmla="*/ 308486 h 311660"/>
                  <a:gd name="connsiteX3" fmla="*/ 307121 w 333844"/>
                  <a:gd name="connsiteY3" fmla="*/ 302606 h 311660"/>
                  <a:gd name="connsiteX4" fmla="*/ 255286 w 333844"/>
                  <a:gd name="connsiteY4" fmla="*/ 236463 h 311660"/>
                  <a:gd name="connsiteX5" fmla="*/ 252800 w 333844"/>
                  <a:gd name="connsiteY5" fmla="*/ 175858 h 311660"/>
                  <a:gd name="connsiteX6" fmla="*/ 11374 w 333844"/>
                  <a:gd name="connsiteY6" fmla="*/ 9878 h 311660"/>
                  <a:gd name="connsiteX0" fmla="*/ 11374 w 333844"/>
                  <a:gd name="connsiteY0" fmla="*/ 9878 h 311660"/>
                  <a:gd name="connsiteX1" fmla="*/ 189426 w 333844"/>
                  <a:gd name="connsiteY1" fmla="*/ 311660 h 311660"/>
                  <a:gd name="connsiteX2" fmla="*/ 257126 w 333844"/>
                  <a:gd name="connsiteY2" fmla="*/ 308486 h 311660"/>
                  <a:gd name="connsiteX3" fmla="*/ 307121 w 333844"/>
                  <a:gd name="connsiteY3" fmla="*/ 302606 h 311660"/>
                  <a:gd name="connsiteX4" fmla="*/ 255286 w 333844"/>
                  <a:gd name="connsiteY4" fmla="*/ 236463 h 311660"/>
                  <a:gd name="connsiteX5" fmla="*/ 252800 w 333844"/>
                  <a:gd name="connsiteY5" fmla="*/ 175858 h 311660"/>
                  <a:gd name="connsiteX6" fmla="*/ 11374 w 333844"/>
                  <a:gd name="connsiteY6" fmla="*/ 9878 h 311660"/>
                  <a:gd name="connsiteX0" fmla="*/ 11374 w 295230"/>
                  <a:gd name="connsiteY0" fmla="*/ 9878 h 311660"/>
                  <a:gd name="connsiteX1" fmla="*/ 189426 w 295230"/>
                  <a:gd name="connsiteY1" fmla="*/ 311660 h 311660"/>
                  <a:gd name="connsiteX2" fmla="*/ 257126 w 295230"/>
                  <a:gd name="connsiteY2" fmla="*/ 308486 h 311660"/>
                  <a:gd name="connsiteX3" fmla="*/ 254124 w 295230"/>
                  <a:gd name="connsiteY3" fmla="*/ 272949 h 311660"/>
                  <a:gd name="connsiteX4" fmla="*/ 255286 w 295230"/>
                  <a:gd name="connsiteY4" fmla="*/ 236463 h 311660"/>
                  <a:gd name="connsiteX5" fmla="*/ 252800 w 295230"/>
                  <a:gd name="connsiteY5" fmla="*/ 175858 h 311660"/>
                  <a:gd name="connsiteX6" fmla="*/ 11374 w 295230"/>
                  <a:gd name="connsiteY6" fmla="*/ 9878 h 311660"/>
                  <a:gd name="connsiteX0" fmla="*/ 11374 w 270708"/>
                  <a:gd name="connsiteY0" fmla="*/ 9878 h 311660"/>
                  <a:gd name="connsiteX1" fmla="*/ 189426 w 270708"/>
                  <a:gd name="connsiteY1" fmla="*/ 311660 h 311660"/>
                  <a:gd name="connsiteX2" fmla="*/ 257126 w 270708"/>
                  <a:gd name="connsiteY2" fmla="*/ 308486 h 311660"/>
                  <a:gd name="connsiteX3" fmla="*/ 254124 w 270708"/>
                  <a:gd name="connsiteY3" fmla="*/ 272949 h 311660"/>
                  <a:gd name="connsiteX4" fmla="*/ 255286 w 270708"/>
                  <a:gd name="connsiteY4" fmla="*/ 236463 h 311660"/>
                  <a:gd name="connsiteX5" fmla="*/ 252800 w 270708"/>
                  <a:gd name="connsiteY5" fmla="*/ 175858 h 311660"/>
                  <a:gd name="connsiteX6" fmla="*/ 11374 w 270708"/>
                  <a:gd name="connsiteY6" fmla="*/ 9878 h 311660"/>
                  <a:gd name="connsiteX0" fmla="*/ 11374 w 257126"/>
                  <a:gd name="connsiteY0" fmla="*/ 9878 h 311660"/>
                  <a:gd name="connsiteX1" fmla="*/ 189426 w 257126"/>
                  <a:gd name="connsiteY1" fmla="*/ 311660 h 311660"/>
                  <a:gd name="connsiteX2" fmla="*/ 257126 w 257126"/>
                  <a:gd name="connsiteY2" fmla="*/ 308486 h 311660"/>
                  <a:gd name="connsiteX3" fmla="*/ 254124 w 257126"/>
                  <a:gd name="connsiteY3" fmla="*/ 272949 h 311660"/>
                  <a:gd name="connsiteX4" fmla="*/ 255286 w 257126"/>
                  <a:gd name="connsiteY4" fmla="*/ 236463 h 311660"/>
                  <a:gd name="connsiteX5" fmla="*/ 252800 w 257126"/>
                  <a:gd name="connsiteY5" fmla="*/ 175858 h 311660"/>
                  <a:gd name="connsiteX6" fmla="*/ 11374 w 257126"/>
                  <a:gd name="connsiteY6" fmla="*/ 9878 h 31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126" h="311660">
                    <a:moveTo>
                      <a:pt x="11374" y="9878"/>
                    </a:moveTo>
                    <a:cubicBezTo>
                      <a:pt x="-45964" y="83312"/>
                      <a:pt x="129069" y="195977"/>
                      <a:pt x="189426" y="311660"/>
                    </a:cubicBezTo>
                    <a:lnTo>
                      <a:pt x="257126" y="308486"/>
                    </a:lnTo>
                    <a:lnTo>
                      <a:pt x="254124" y="272949"/>
                    </a:lnTo>
                    <a:cubicBezTo>
                      <a:pt x="254447" y="260463"/>
                      <a:pt x="255876" y="250292"/>
                      <a:pt x="255286" y="236463"/>
                    </a:cubicBezTo>
                    <a:cubicBezTo>
                      <a:pt x="250950" y="201202"/>
                      <a:pt x="253419" y="204850"/>
                      <a:pt x="252800" y="175858"/>
                    </a:cubicBezTo>
                    <a:cubicBezTo>
                      <a:pt x="165283" y="185918"/>
                      <a:pt x="69718" y="-50479"/>
                      <a:pt x="11374" y="9878"/>
                    </a:cubicBezTo>
                    <a:close/>
                  </a:path>
                </a:pathLst>
              </a:cu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フリーフォーム 24"/>
            <p:cNvSpPr/>
            <p:nvPr/>
          </p:nvSpPr>
          <p:spPr>
            <a:xfrm>
              <a:off x="2936064" y="8896827"/>
              <a:ext cx="661073" cy="31744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358953"/>
                <a:gd name="connsiteX1" fmla="*/ 189426 w 496515"/>
                <a:gd name="connsiteY1" fmla="*/ 311660 h 358953"/>
                <a:gd name="connsiteX2" fmla="*/ 257126 w 496515"/>
                <a:gd name="connsiteY2" fmla="*/ 308486 h 358953"/>
                <a:gd name="connsiteX3" fmla="*/ 307121 w 496515"/>
                <a:gd name="connsiteY3" fmla="*/ 302606 h 358953"/>
                <a:gd name="connsiteX4" fmla="*/ 491208 w 496515"/>
                <a:gd name="connsiteY4" fmla="*/ 12896 h 358953"/>
                <a:gd name="connsiteX5" fmla="*/ 252800 w 496515"/>
                <a:gd name="connsiteY5" fmla="*/ 175858 h 358953"/>
                <a:gd name="connsiteX6" fmla="*/ 11374 w 496515"/>
                <a:gd name="connsiteY6" fmla="*/ 9878 h 358953"/>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311660">
                  <a:moveTo>
                    <a:pt x="11374" y="9878"/>
                  </a:moveTo>
                  <a:cubicBezTo>
                    <a:pt x="-45964" y="83312"/>
                    <a:pt x="129069" y="195977"/>
                    <a:pt x="189426" y="311660"/>
                  </a:cubicBezTo>
                  <a:lnTo>
                    <a:pt x="257126" y="308486"/>
                  </a:lnTo>
                  <a:lnTo>
                    <a:pt x="307121" y="302606"/>
                  </a:ln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p:cNvSpPr/>
          <p:nvPr/>
        </p:nvSpPr>
        <p:spPr>
          <a:xfrm>
            <a:off x="4643759" y="8353386"/>
            <a:ext cx="2108617" cy="369332"/>
          </a:xfrm>
          <a:prstGeom prst="rect">
            <a:avLst/>
          </a:prstGeom>
        </p:spPr>
        <p:txBody>
          <a:bodyPr wrap="square">
            <a:spAutoFit/>
          </a:bodyPr>
          <a:lstStyle/>
          <a:p>
            <a:r>
              <a:rPr lang="ja-JP" altLang="en-US" sz="900" dirty="0"/>
              <a:t>「</a:t>
            </a:r>
            <a:r>
              <a:rPr lang="en-US" altLang="ja-JP" sz="900" dirty="0"/>
              <a:t>Y</a:t>
            </a:r>
            <a:r>
              <a:rPr lang="ja-JP" altLang="en-US" sz="900" dirty="0"/>
              <a:t>の字」と言われますが、非活性の抗体では「</a:t>
            </a:r>
            <a:r>
              <a:rPr lang="en-US" altLang="ja-JP" sz="900" dirty="0"/>
              <a:t>T</a:t>
            </a:r>
            <a:r>
              <a:rPr lang="ja-JP" altLang="en-US" sz="900" dirty="0"/>
              <a:t>の字」に近いとも言われています。</a:t>
            </a:r>
          </a:p>
        </p:txBody>
      </p:sp>
    </p:spTree>
    <p:extLst>
      <p:ext uri="{BB962C8B-B14F-4D97-AF65-F5344CB8AC3E}">
        <p14:creationId xmlns:p14="http://schemas.microsoft.com/office/powerpoint/2010/main" val="3025776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42999" y="359777"/>
            <a:ext cx="5720315" cy="61026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a:solidFill>
                <a:schemeClr val="tx1"/>
              </a:solidFill>
            </a:endParaRPr>
          </a:p>
          <a:p>
            <a:endParaRPr lang="en-US" altLang="ja-JP" sz="1200" dirty="0" smtClean="0">
              <a:solidFill>
                <a:schemeClr val="tx1"/>
              </a:solidFill>
            </a:endParaRPr>
          </a:p>
          <a:p>
            <a:r>
              <a:rPr lang="en-US" altLang="ja-JP" sz="1200" dirty="0" smtClean="0">
                <a:solidFill>
                  <a:schemeClr val="tx1"/>
                </a:solidFill>
              </a:rPr>
              <a:t>(2) </a:t>
            </a:r>
            <a:r>
              <a:rPr lang="ja-JP" altLang="en-US" sz="1200" dirty="0" smtClean="0">
                <a:solidFill>
                  <a:schemeClr val="tx1"/>
                </a:solidFill>
              </a:rPr>
              <a:t>モノクロ と ポリクロ</a:t>
            </a:r>
            <a:endParaRPr lang="en-US" altLang="ja-JP" sz="1200" dirty="0">
              <a:solidFill>
                <a:schemeClr val="tx1"/>
              </a:solidFill>
            </a:endParaRPr>
          </a:p>
          <a:p>
            <a:r>
              <a:rPr lang="ja-JP" altLang="en-US" sz="1200" dirty="0" smtClean="0">
                <a:solidFill>
                  <a:schemeClr val="tx1"/>
                </a:solidFill>
              </a:rPr>
              <a:t>抗原となるは細菌・ウイルス・たんぱく質などであると述べましたが、菌にもいろいろの種類があり、よって抗原は多様です。基本的に１つの抗原には１種類の</a:t>
            </a:r>
            <a:r>
              <a:rPr lang="en-US" altLang="ja-JP" sz="1200" dirty="0" smtClean="0">
                <a:solidFill>
                  <a:schemeClr val="tx1"/>
                </a:solidFill>
              </a:rPr>
              <a:t>B</a:t>
            </a:r>
            <a:r>
              <a:rPr lang="ja-JP" altLang="en-US" sz="1200" dirty="0" smtClean="0">
                <a:solidFill>
                  <a:schemeClr val="tx1"/>
                </a:solidFill>
              </a:rPr>
              <a:t>細胞が抗体産生を担うことになりますので、多様な抗原は多種類の抗体産生</a:t>
            </a:r>
            <a:r>
              <a:rPr lang="en-US" altLang="ja-JP" sz="1200" dirty="0" smtClean="0">
                <a:solidFill>
                  <a:schemeClr val="tx1"/>
                </a:solidFill>
              </a:rPr>
              <a:t>B</a:t>
            </a:r>
            <a:r>
              <a:rPr lang="ja-JP" altLang="en-US" sz="1200" dirty="0" smtClean="0">
                <a:solidFill>
                  <a:schemeClr val="tx1"/>
                </a:solidFill>
              </a:rPr>
              <a:t>リンパ球が存在することになります。結果、血液中には多様な抗体が存在することになります。</a:t>
            </a:r>
            <a:endParaRPr lang="en-US" altLang="ja-JP" sz="1200" dirty="0" smtClean="0">
              <a:solidFill>
                <a:schemeClr val="tx1"/>
              </a:solidFill>
            </a:endParaRPr>
          </a:p>
          <a:p>
            <a:endParaRPr lang="en-US" altLang="ja-JP" sz="1200" dirty="0">
              <a:solidFill>
                <a:schemeClr val="tx1"/>
              </a:solidFill>
            </a:endParaRPr>
          </a:p>
          <a:p>
            <a:r>
              <a:rPr lang="ja-JP" altLang="en-US" sz="1200" dirty="0" smtClean="0">
                <a:solidFill>
                  <a:schemeClr val="tx1"/>
                </a:solidFill>
              </a:rPr>
              <a:t>これらの</a:t>
            </a:r>
            <a:r>
              <a:rPr lang="en-US" altLang="ja-JP" sz="1200" dirty="0" smtClean="0">
                <a:solidFill>
                  <a:schemeClr val="tx1"/>
                </a:solidFill>
              </a:rPr>
              <a:t>B</a:t>
            </a:r>
            <a:r>
              <a:rPr lang="ja-JP" altLang="en-US" sz="1200" dirty="0" smtClean="0">
                <a:solidFill>
                  <a:schemeClr val="tx1"/>
                </a:solidFill>
              </a:rPr>
              <a:t>細胞を取り出し、ミエローマ細胞と合体させ（＝細胞融合、ハイブリダイゼーション）ると、抗体を永遠に造り続ける細胞系（＝クローン）を創ることができます。この１種類の細胞から造られる抗体をモノクロナル抗体と称します。</a:t>
            </a:r>
            <a:endParaRPr lang="en-US" altLang="ja-JP" sz="1200" dirty="0" smtClean="0">
              <a:solidFill>
                <a:schemeClr val="tx1"/>
              </a:solidFill>
            </a:endParaRPr>
          </a:p>
          <a:p>
            <a:r>
              <a:rPr lang="ja-JP" altLang="en-US" sz="1200" dirty="0" smtClean="0">
                <a:solidFill>
                  <a:schemeClr val="tx1"/>
                </a:solidFill>
              </a:rPr>
              <a:t>モノクロナル抗体では抗体が単独であるため、抗原と結合する部位・方向も一緒であり、結合力やたんぱく質としての性能も同一です。そのため検査キットを作製する場合には設計し易い</a:t>
            </a:r>
            <a:r>
              <a:rPr lang="en-US" altLang="ja-JP" sz="1200" dirty="0" smtClean="0">
                <a:solidFill>
                  <a:schemeClr val="tx1"/>
                </a:solidFill>
              </a:rPr>
              <a:t>and</a:t>
            </a:r>
            <a:r>
              <a:rPr lang="ja-JP" altLang="en-US" sz="1200" dirty="0" smtClean="0">
                <a:solidFill>
                  <a:schemeClr val="tx1"/>
                </a:solidFill>
              </a:rPr>
              <a:t>考え易いものと言えます。</a:t>
            </a:r>
            <a:endParaRPr lang="en-US" altLang="ja-JP" sz="1200" dirty="0" smtClean="0">
              <a:solidFill>
                <a:schemeClr val="tx1"/>
              </a:solidFill>
            </a:endParaRPr>
          </a:p>
          <a:p>
            <a:endParaRPr lang="en-US" altLang="ja-JP" sz="1200" dirty="0" smtClean="0">
              <a:solidFill>
                <a:schemeClr val="tx1"/>
              </a:solidFill>
            </a:endParaRPr>
          </a:p>
          <a:p>
            <a:r>
              <a:rPr lang="ja-JP" altLang="en-US" sz="1200" dirty="0" smtClean="0">
                <a:solidFill>
                  <a:schemeClr val="tx1"/>
                </a:solidFill>
              </a:rPr>
              <a:t>これ</a:t>
            </a:r>
            <a:r>
              <a:rPr lang="ja-JP" altLang="en-US" sz="1200" dirty="0">
                <a:solidFill>
                  <a:schemeClr val="tx1"/>
                </a:solidFill>
              </a:rPr>
              <a:t>に</a:t>
            </a:r>
            <a:r>
              <a:rPr lang="ja-JP" altLang="en-US" sz="1200" dirty="0" smtClean="0">
                <a:solidFill>
                  <a:schemeClr val="tx1"/>
                </a:solidFill>
              </a:rPr>
              <a:t>対して個々のモノクロナル抗体を混合したり、あるいは血液には多種類の抗体が存在しますので血液の抗体そのもの使用する方法があります。これをポリクルナル抗体と称します。ポリクロナル抗体では抗原認識部位が多いので、抗原－抗体－抗原・・・といった架橋構造を作りやすい性質があります。</a:t>
            </a:r>
            <a:r>
              <a:rPr lang="ja-JP" altLang="en-US" sz="1200" dirty="0">
                <a:solidFill>
                  <a:schemeClr val="tx1"/>
                </a:solidFill>
              </a:rPr>
              <a:t>架橋</a:t>
            </a:r>
            <a:r>
              <a:rPr lang="ja-JP" altLang="en-US" sz="1200" dirty="0" smtClean="0">
                <a:solidFill>
                  <a:schemeClr val="tx1"/>
                </a:solidFill>
              </a:rPr>
              <a:t>構造が形成された部分では目に見える抗原－抗体の構造物が出現します（免疫沈降線／オクタロニー法）。またポリクロナルでは反応時間が早い性質があります。これらの利点を使って検査試薬が造られます。</a:t>
            </a:r>
            <a:endParaRPr lang="en-US" altLang="ja-JP" sz="1200" dirty="0" smtClean="0">
              <a:solidFill>
                <a:schemeClr val="tx1"/>
              </a:solidFill>
            </a:endParaRPr>
          </a:p>
          <a:p>
            <a:endParaRPr lang="en-US" altLang="ja-JP" sz="1200" dirty="0">
              <a:solidFill>
                <a:schemeClr val="tx1"/>
              </a:solidFill>
            </a:endParaRPr>
          </a:p>
          <a:p>
            <a:r>
              <a:rPr lang="ja-JP" altLang="en-US" sz="1200" dirty="0">
                <a:solidFill>
                  <a:schemeClr val="tx1"/>
                </a:solidFill>
              </a:rPr>
              <a:t>なお上記</a:t>
            </a:r>
            <a:r>
              <a:rPr lang="ja-JP" altLang="en-US" sz="1200" dirty="0" smtClean="0">
                <a:solidFill>
                  <a:schemeClr val="tx1"/>
                </a:solidFill>
              </a:rPr>
              <a:t>で細胞融合（ミエローマ</a:t>
            </a:r>
            <a:r>
              <a:rPr lang="ja-JP" altLang="en-US" sz="1200" dirty="0">
                <a:solidFill>
                  <a:schemeClr val="tx1"/>
                </a:solidFill>
              </a:rPr>
              <a:t>細胞</a:t>
            </a:r>
            <a:r>
              <a:rPr lang="ja-JP" altLang="en-US" sz="1200" dirty="0" smtClean="0">
                <a:solidFill>
                  <a:schemeClr val="tx1"/>
                </a:solidFill>
              </a:rPr>
              <a:t>とのハイブリダイゼーション）について述べましたが、細胞融合はマウス細胞である場合が多いこと、またマウスでは腹水を使う方法が一般的であることを追記します。</a:t>
            </a:r>
            <a:endParaRPr lang="en-US" altLang="ja-JP" sz="1200" dirty="0" smtClean="0">
              <a:solidFill>
                <a:schemeClr val="tx1"/>
              </a:solidFill>
            </a:endParaRPr>
          </a:p>
          <a:p>
            <a:r>
              <a:rPr lang="ja-JP" altLang="en-US" sz="1200" dirty="0" smtClean="0">
                <a:solidFill>
                  <a:schemeClr val="tx1"/>
                </a:solidFill>
              </a:rPr>
              <a:t>またポリクロナル抗体ではヤギ・ウシなどの大型動物の血液を使用する場合が多い傾向にあります。これは抗原を注射して抗体を作らせる（＝感作と言う）場合、動物の血液量が多ければ多い程多くの抗体が得られますので、効率性の面で考えられた方法です。</a:t>
            </a:r>
            <a:endParaRPr lang="en-US" altLang="ja-JP" sz="1200" dirty="0" smtClean="0">
              <a:solidFill>
                <a:schemeClr val="tx1"/>
              </a:solidFill>
            </a:endParaRPr>
          </a:p>
          <a:p>
            <a:r>
              <a:rPr lang="ja-JP" altLang="en-US" sz="1200" dirty="0" smtClean="0">
                <a:solidFill>
                  <a:schemeClr val="tx1"/>
                </a:solidFill>
              </a:rPr>
              <a:t>（血漿量：マウスでは</a:t>
            </a:r>
            <a:r>
              <a:rPr lang="en-US" altLang="ja-JP" sz="1200" dirty="0">
                <a:solidFill>
                  <a:schemeClr val="tx1"/>
                </a:solidFill>
              </a:rPr>
              <a:t>2</a:t>
            </a:r>
            <a:r>
              <a:rPr lang="en-US" altLang="ja-JP" sz="1200" dirty="0" smtClean="0">
                <a:solidFill>
                  <a:schemeClr val="tx1"/>
                </a:solidFill>
              </a:rPr>
              <a:t>mL</a:t>
            </a:r>
            <a:r>
              <a:rPr lang="ja-JP" altLang="en-US" sz="1200" dirty="0" smtClean="0">
                <a:solidFill>
                  <a:schemeClr val="tx1"/>
                </a:solidFill>
              </a:rPr>
              <a:t>ですが、ヤギでは</a:t>
            </a:r>
            <a:r>
              <a:rPr lang="en-US" altLang="ja-JP" sz="1200" dirty="0" smtClean="0">
                <a:solidFill>
                  <a:schemeClr val="tx1"/>
                </a:solidFill>
              </a:rPr>
              <a:t>4,000mL</a:t>
            </a:r>
            <a:r>
              <a:rPr lang="ja-JP" altLang="en-US" sz="1200" dirty="0" smtClean="0">
                <a:solidFill>
                  <a:schemeClr val="tx1"/>
                </a:solidFill>
              </a:rPr>
              <a:t>）</a:t>
            </a:r>
            <a:endParaRPr lang="en-US" altLang="ja-JP" sz="1200" dirty="0" smtClean="0">
              <a:solidFill>
                <a:schemeClr val="tx1"/>
              </a:solidFill>
            </a:endParaRPr>
          </a:p>
          <a:p>
            <a:endParaRPr lang="en-US" altLang="ja-JP" sz="1200" dirty="0">
              <a:solidFill>
                <a:schemeClr val="tx1"/>
              </a:solidFill>
            </a:endParaRPr>
          </a:p>
          <a:p>
            <a:r>
              <a:rPr lang="ja-JP" altLang="en-US" sz="1200" dirty="0" smtClean="0">
                <a:solidFill>
                  <a:schemeClr val="tx1"/>
                </a:solidFill>
              </a:rPr>
              <a:t>抗原が多様であることで、出来てくる抗体の性質も変わります。抗原の毒性が強いと抗体は出来やすく、自己との差が大きい程抗体の反応性は高くなります。感作ではアジュバントに混ぜることで抗原性を強調して感作を効率的にする工夫がされています。</a:t>
            </a:r>
            <a:endParaRPr lang="en-US" altLang="ja-JP" sz="1200" dirty="0" smtClean="0">
              <a:solidFill>
                <a:schemeClr val="tx1"/>
              </a:solidFill>
            </a:endParaRPr>
          </a:p>
          <a:p>
            <a:endParaRPr lang="en-US" altLang="ja-JP" sz="1200" dirty="0" smtClean="0">
              <a:solidFill>
                <a:schemeClr val="tx1"/>
              </a:solidFill>
            </a:endParaRPr>
          </a:p>
        </p:txBody>
      </p:sp>
      <p:grpSp>
        <p:nvGrpSpPr>
          <p:cNvPr id="18" name="グループ化 17"/>
          <p:cNvGrpSpPr/>
          <p:nvPr/>
        </p:nvGrpSpPr>
        <p:grpSpPr>
          <a:xfrm>
            <a:off x="1407558" y="6780944"/>
            <a:ext cx="3382188" cy="2340175"/>
            <a:chOff x="408135" y="6783452"/>
            <a:chExt cx="4237774" cy="3416453"/>
          </a:xfrm>
        </p:grpSpPr>
        <p:sp>
          <p:nvSpPr>
            <p:cNvPr id="6" name="フリーフォーム 5"/>
            <p:cNvSpPr/>
            <p:nvPr/>
          </p:nvSpPr>
          <p:spPr>
            <a:xfrm>
              <a:off x="1584050" y="8370528"/>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a:t>
              </a:r>
              <a:endParaRPr kumimoji="1" lang="ja-JP" altLang="en-US" sz="1400" dirty="0">
                <a:solidFill>
                  <a:schemeClr val="tx1"/>
                </a:solidFill>
              </a:endParaRPr>
            </a:p>
          </p:txBody>
        </p:sp>
        <p:sp>
          <p:nvSpPr>
            <p:cNvPr id="7" name="爆発 2 6"/>
            <p:cNvSpPr/>
            <p:nvPr/>
          </p:nvSpPr>
          <p:spPr>
            <a:xfrm>
              <a:off x="1843647" y="8370528"/>
              <a:ext cx="1435512" cy="1336011"/>
            </a:xfrm>
            <a:prstGeom prst="irregularSeal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抗原</a:t>
              </a:r>
              <a:endParaRPr kumimoji="1" lang="ja-JP" altLang="en-US" sz="1400" dirty="0">
                <a:solidFill>
                  <a:schemeClr val="tx1"/>
                </a:solidFill>
              </a:endParaRPr>
            </a:p>
          </p:txBody>
        </p:sp>
        <p:sp>
          <p:nvSpPr>
            <p:cNvPr id="8" name="爆発 2 7"/>
            <p:cNvSpPr/>
            <p:nvPr/>
          </p:nvSpPr>
          <p:spPr>
            <a:xfrm>
              <a:off x="2821000" y="6783452"/>
              <a:ext cx="1435512" cy="1336011"/>
            </a:xfrm>
            <a:prstGeom prst="irregularSeal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抗原</a:t>
              </a:r>
              <a:endParaRPr kumimoji="1" lang="ja-JP" altLang="en-US" sz="1400" dirty="0">
                <a:solidFill>
                  <a:schemeClr val="tx1"/>
                </a:solidFill>
              </a:endParaRPr>
            </a:p>
          </p:txBody>
        </p:sp>
        <p:sp>
          <p:nvSpPr>
            <p:cNvPr id="9" name="爆発 2 8"/>
            <p:cNvSpPr/>
            <p:nvPr/>
          </p:nvSpPr>
          <p:spPr>
            <a:xfrm>
              <a:off x="408135" y="7480558"/>
              <a:ext cx="1435512" cy="1336011"/>
            </a:xfrm>
            <a:prstGeom prst="irregularSeal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抗原</a:t>
              </a:r>
              <a:endParaRPr kumimoji="1" lang="ja-JP" altLang="en-US" sz="1400" dirty="0">
                <a:solidFill>
                  <a:schemeClr val="tx1"/>
                </a:solidFill>
              </a:endParaRPr>
            </a:p>
          </p:txBody>
        </p:sp>
        <p:sp>
          <p:nvSpPr>
            <p:cNvPr id="10" name="フリーフォーム 9"/>
            <p:cNvSpPr/>
            <p:nvPr/>
          </p:nvSpPr>
          <p:spPr>
            <a:xfrm>
              <a:off x="3019562" y="9264730"/>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a:t>
              </a:r>
              <a:endParaRPr kumimoji="1" lang="ja-JP" altLang="en-US" sz="1400" dirty="0">
                <a:solidFill>
                  <a:schemeClr val="tx1"/>
                </a:solidFill>
              </a:endParaRPr>
            </a:p>
          </p:txBody>
        </p:sp>
        <p:sp>
          <p:nvSpPr>
            <p:cNvPr id="11" name="フリーフォーム 10"/>
            <p:cNvSpPr/>
            <p:nvPr/>
          </p:nvSpPr>
          <p:spPr>
            <a:xfrm>
              <a:off x="3996915" y="7683859"/>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A</a:t>
              </a:r>
              <a:endParaRPr kumimoji="1" lang="ja-JP" altLang="en-US" sz="1400" dirty="0">
                <a:solidFill>
                  <a:schemeClr val="tx1"/>
                </a:solidFill>
              </a:endParaRPr>
            </a:p>
          </p:txBody>
        </p:sp>
        <p:sp>
          <p:nvSpPr>
            <p:cNvPr id="12" name="フリーフォーム 11"/>
            <p:cNvSpPr/>
            <p:nvPr/>
          </p:nvSpPr>
          <p:spPr>
            <a:xfrm rot="11494575">
              <a:off x="4126715" y="6905874"/>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B</a:t>
              </a:r>
              <a:endParaRPr kumimoji="1" lang="ja-JP" altLang="en-US" sz="1400" dirty="0">
                <a:solidFill>
                  <a:schemeClr val="tx1"/>
                </a:solidFill>
              </a:endParaRPr>
            </a:p>
          </p:txBody>
        </p:sp>
        <p:sp>
          <p:nvSpPr>
            <p:cNvPr id="13" name="フリーフォーム 12"/>
            <p:cNvSpPr/>
            <p:nvPr/>
          </p:nvSpPr>
          <p:spPr>
            <a:xfrm rot="18729697">
              <a:off x="1898548" y="9751101"/>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フリーフォーム 13"/>
            <p:cNvSpPr/>
            <p:nvPr/>
          </p:nvSpPr>
          <p:spPr>
            <a:xfrm rot="18945755">
              <a:off x="432869" y="8923123"/>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フリーフォーム 14"/>
            <p:cNvSpPr/>
            <p:nvPr/>
          </p:nvSpPr>
          <p:spPr>
            <a:xfrm rot="19231953">
              <a:off x="2849771" y="8144965"/>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フリーフォーム 15"/>
            <p:cNvSpPr/>
            <p:nvPr/>
          </p:nvSpPr>
          <p:spPr>
            <a:xfrm rot="11494575">
              <a:off x="1718948" y="7605566"/>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B</a:t>
              </a:r>
              <a:endParaRPr kumimoji="1" lang="ja-JP" altLang="en-US" sz="1400" dirty="0">
                <a:solidFill>
                  <a:schemeClr val="tx1"/>
                </a:solidFill>
              </a:endParaRPr>
            </a:p>
          </p:txBody>
        </p:sp>
        <p:sp>
          <p:nvSpPr>
            <p:cNvPr id="17" name="フリーフォーム 16"/>
            <p:cNvSpPr/>
            <p:nvPr/>
          </p:nvSpPr>
          <p:spPr>
            <a:xfrm rot="11494575">
              <a:off x="3203132" y="8517063"/>
              <a:ext cx="519194" cy="378414"/>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B</a:t>
              </a:r>
              <a:endParaRPr kumimoji="1" lang="ja-JP" altLang="en-US" sz="1400" dirty="0">
                <a:solidFill>
                  <a:schemeClr val="tx1"/>
                </a:solidFill>
              </a:endParaRPr>
            </a:p>
          </p:txBody>
        </p:sp>
      </p:grpSp>
    </p:spTree>
    <p:extLst>
      <p:ext uri="{BB962C8B-B14F-4D97-AF65-F5344CB8AC3E}">
        <p14:creationId xmlns:p14="http://schemas.microsoft.com/office/powerpoint/2010/main" val="234249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517340" y="345133"/>
            <a:ext cx="1353024" cy="2146641"/>
            <a:chOff x="517340" y="345133"/>
            <a:chExt cx="1353024" cy="2146641"/>
          </a:xfrm>
        </p:grpSpPr>
        <p:sp>
          <p:nvSpPr>
            <p:cNvPr id="5" name="正方形/長方形 4"/>
            <p:cNvSpPr/>
            <p:nvPr/>
          </p:nvSpPr>
          <p:spPr>
            <a:xfrm>
              <a:off x="517340" y="345133"/>
              <a:ext cx="1124424" cy="6444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ysClr val="windowText" lastClr="000000"/>
                  </a:solidFill>
                </a:rPr>
                <a:t>抗体</a:t>
              </a:r>
              <a:endParaRPr kumimoji="1" lang="ja-JP" altLang="en-US" b="1" dirty="0">
                <a:solidFill>
                  <a:sysClr val="windowText" lastClr="000000"/>
                </a:solidFill>
              </a:endParaRPr>
            </a:p>
          </p:txBody>
        </p:sp>
        <p:sp>
          <p:nvSpPr>
            <p:cNvPr id="6" name="正方形/長方形 5"/>
            <p:cNvSpPr/>
            <p:nvPr/>
          </p:nvSpPr>
          <p:spPr>
            <a:xfrm>
              <a:off x="746714" y="888422"/>
              <a:ext cx="1123650"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ＩｇＡ抗体</a:t>
              </a:r>
              <a:endParaRPr kumimoji="1" lang="ja-JP" altLang="en-US" sz="1400" dirty="0">
                <a:solidFill>
                  <a:sysClr val="windowText" lastClr="000000"/>
                </a:solidFill>
              </a:endParaRPr>
            </a:p>
          </p:txBody>
        </p:sp>
        <p:sp>
          <p:nvSpPr>
            <p:cNvPr id="7" name="正方形/長方形 6"/>
            <p:cNvSpPr/>
            <p:nvPr/>
          </p:nvSpPr>
          <p:spPr>
            <a:xfrm>
              <a:off x="746714" y="1207773"/>
              <a:ext cx="1123650"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ＩｇＥ抗体</a:t>
              </a:r>
              <a:endParaRPr kumimoji="1" lang="ja-JP" altLang="en-US" sz="1400" dirty="0">
                <a:solidFill>
                  <a:sysClr val="windowText" lastClr="000000"/>
                </a:solidFill>
              </a:endParaRPr>
            </a:p>
          </p:txBody>
        </p:sp>
        <p:sp>
          <p:nvSpPr>
            <p:cNvPr id="8" name="正方形/長方形 7"/>
            <p:cNvSpPr/>
            <p:nvPr/>
          </p:nvSpPr>
          <p:spPr>
            <a:xfrm>
              <a:off x="746714" y="1527124"/>
              <a:ext cx="1123650"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ＩｇＧ抗体</a:t>
              </a:r>
              <a:endParaRPr kumimoji="1" lang="ja-JP" altLang="en-US" sz="1400" dirty="0">
                <a:solidFill>
                  <a:sysClr val="windowText" lastClr="000000"/>
                </a:solidFill>
              </a:endParaRPr>
            </a:p>
          </p:txBody>
        </p:sp>
        <p:sp>
          <p:nvSpPr>
            <p:cNvPr id="9" name="正方形/長方形 8"/>
            <p:cNvSpPr/>
            <p:nvPr/>
          </p:nvSpPr>
          <p:spPr>
            <a:xfrm>
              <a:off x="746714" y="1846475"/>
              <a:ext cx="1123650"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ＩｇＭ抗体</a:t>
              </a:r>
              <a:endParaRPr kumimoji="1" lang="ja-JP" altLang="en-US" sz="1400" dirty="0">
                <a:solidFill>
                  <a:sysClr val="windowText" lastClr="000000"/>
                </a:solidFill>
              </a:endParaRPr>
            </a:p>
          </p:txBody>
        </p:sp>
        <p:sp>
          <p:nvSpPr>
            <p:cNvPr id="10" name="正方形/長方形 9"/>
            <p:cNvSpPr/>
            <p:nvPr/>
          </p:nvSpPr>
          <p:spPr>
            <a:xfrm>
              <a:off x="746714" y="2172423"/>
              <a:ext cx="1123650"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ＩｇＳ抗体</a:t>
              </a:r>
              <a:endParaRPr kumimoji="1" lang="ja-JP" altLang="en-US" sz="1400" dirty="0">
                <a:solidFill>
                  <a:sysClr val="windowText" lastClr="000000"/>
                </a:solidFill>
              </a:endParaRPr>
            </a:p>
          </p:txBody>
        </p:sp>
      </p:grpSp>
      <p:sp>
        <p:nvSpPr>
          <p:cNvPr id="11" name="正方形/長方形 10"/>
          <p:cNvSpPr/>
          <p:nvPr/>
        </p:nvSpPr>
        <p:spPr>
          <a:xfrm>
            <a:off x="2537964" y="684478"/>
            <a:ext cx="1123650"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ＩｇＧ抗体</a:t>
            </a:r>
            <a:endParaRPr kumimoji="1" lang="ja-JP" altLang="en-US" sz="1400" dirty="0">
              <a:solidFill>
                <a:sysClr val="windowText" lastClr="000000"/>
              </a:solidFill>
            </a:endParaRPr>
          </a:p>
        </p:txBody>
      </p:sp>
      <p:grpSp>
        <p:nvGrpSpPr>
          <p:cNvPr id="30" name="グループ化 29"/>
          <p:cNvGrpSpPr/>
          <p:nvPr/>
        </p:nvGrpSpPr>
        <p:grpSpPr>
          <a:xfrm>
            <a:off x="2524134" y="1032893"/>
            <a:ext cx="4252053" cy="1627164"/>
            <a:chOff x="732884" y="3284289"/>
            <a:chExt cx="4252053" cy="1627164"/>
          </a:xfrm>
        </p:grpSpPr>
        <p:sp>
          <p:nvSpPr>
            <p:cNvPr id="4" name="フリーフォーム 3"/>
            <p:cNvSpPr/>
            <p:nvPr/>
          </p:nvSpPr>
          <p:spPr>
            <a:xfrm>
              <a:off x="1870364" y="3767476"/>
              <a:ext cx="1229488" cy="114397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355363" y="3284289"/>
              <a:ext cx="1629574" cy="481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抗原結合部位</a:t>
              </a:r>
              <a:endParaRPr kumimoji="1" lang="en-US" altLang="ja-JP" sz="1400" dirty="0" smtClean="0">
                <a:solidFill>
                  <a:sysClr val="windowText" lastClr="000000"/>
                </a:solidFill>
              </a:endParaRPr>
            </a:p>
            <a:p>
              <a:r>
                <a:rPr lang="ja-JP" altLang="en-US" sz="1400" dirty="0" smtClean="0">
                  <a:solidFill>
                    <a:sysClr val="windowText" lastClr="000000"/>
                  </a:solidFill>
                </a:rPr>
                <a:t>（エピトープ）</a:t>
              </a:r>
              <a:endParaRPr kumimoji="1" lang="ja-JP" altLang="en-US" sz="1400" dirty="0">
                <a:solidFill>
                  <a:sysClr val="windowText" lastClr="000000"/>
                </a:solidFill>
              </a:endParaRPr>
            </a:p>
          </p:txBody>
        </p:sp>
        <p:sp>
          <p:nvSpPr>
            <p:cNvPr id="18" name="フリーフォーム 17"/>
            <p:cNvSpPr/>
            <p:nvPr/>
          </p:nvSpPr>
          <p:spPr>
            <a:xfrm rot="12750816">
              <a:off x="1590565" y="3621430"/>
              <a:ext cx="340733" cy="332098"/>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267" h="560223">
                  <a:moveTo>
                    <a:pt x="236430" y="5276"/>
                  </a:moveTo>
                  <a:cubicBezTo>
                    <a:pt x="172689" y="-8631"/>
                    <a:pt x="180801" y="150143"/>
                    <a:pt x="149510" y="206931"/>
                  </a:cubicBezTo>
                  <a:cubicBezTo>
                    <a:pt x="118219" y="263719"/>
                    <a:pt x="1166" y="337311"/>
                    <a:pt x="7" y="391202"/>
                  </a:cubicBezTo>
                  <a:cubicBezTo>
                    <a:pt x="-1152" y="445093"/>
                    <a:pt x="147771" y="392362"/>
                    <a:pt x="205138" y="419017"/>
                  </a:cubicBezTo>
                  <a:cubicBezTo>
                    <a:pt x="262505" y="445673"/>
                    <a:pt x="299012" y="598651"/>
                    <a:pt x="344211" y="551135"/>
                  </a:cubicBezTo>
                  <a:cubicBezTo>
                    <a:pt x="486760" y="479281"/>
                    <a:pt x="479805" y="400474"/>
                    <a:pt x="469375" y="231269"/>
                  </a:cubicBezTo>
                  <a:cubicBezTo>
                    <a:pt x="500666" y="52793"/>
                    <a:pt x="330304" y="-21379"/>
                    <a:pt x="236430" y="5276"/>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100129" y="3835628"/>
              <a:ext cx="691304"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抗原</a:t>
              </a:r>
              <a:endParaRPr kumimoji="1" lang="ja-JP" altLang="en-US" sz="1400" dirty="0">
                <a:solidFill>
                  <a:sysClr val="windowText" lastClr="000000"/>
                </a:solidFill>
              </a:endParaRPr>
            </a:p>
          </p:txBody>
        </p:sp>
        <p:sp>
          <p:nvSpPr>
            <p:cNvPr id="22" name="正方形/長方形 21"/>
            <p:cNvSpPr/>
            <p:nvPr/>
          </p:nvSpPr>
          <p:spPr>
            <a:xfrm>
              <a:off x="732884" y="4212512"/>
              <a:ext cx="1643307"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補体結合部位</a:t>
              </a:r>
              <a:endParaRPr kumimoji="1" lang="ja-JP" altLang="en-US" sz="1400" dirty="0">
                <a:solidFill>
                  <a:sysClr val="windowText" lastClr="000000"/>
                </a:solidFill>
              </a:endParaRPr>
            </a:p>
          </p:txBody>
        </p:sp>
        <p:sp>
          <p:nvSpPr>
            <p:cNvPr id="23" name="右矢印 22"/>
            <p:cNvSpPr/>
            <p:nvPr/>
          </p:nvSpPr>
          <p:spPr>
            <a:xfrm>
              <a:off x="1928553" y="4274865"/>
              <a:ext cx="322774" cy="21148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rot="8348040">
              <a:off x="3123211" y="3544323"/>
              <a:ext cx="322774" cy="21148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 name="グループ化 28"/>
          <p:cNvGrpSpPr/>
          <p:nvPr/>
        </p:nvGrpSpPr>
        <p:grpSpPr>
          <a:xfrm>
            <a:off x="746714" y="3362094"/>
            <a:ext cx="4768202" cy="1361169"/>
            <a:chOff x="1728067" y="5414536"/>
            <a:chExt cx="4768202" cy="1361169"/>
          </a:xfrm>
        </p:grpSpPr>
        <p:sp>
          <p:nvSpPr>
            <p:cNvPr id="13" name="正方形/長方形 12"/>
            <p:cNvSpPr/>
            <p:nvPr/>
          </p:nvSpPr>
          <p:spPr>
            <a:xfrm>
              <a:off x="3730811" y="6344215"/>
              <a:ext cx="1528545"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Ｆｃフラグメント</a:t>
              </a:r>
              <a:endParaRPr kumimoji="1" lang="ja-JP" altLang="en-US" sz="1400" dirty="0">
                <a:solidFill>
                  <a:sysClr val="windowText" lastClr="000000"/>
                </a:solidFill>
              </a:endParaRPr>
            </a:p>
          </p:txBody>
        </p:sp>
        <p:sp>
          <p:nvSpPr>
            <p:cNvPr id="14" name="正方形/長方形 13"/>
            <p:cNvSpPr/>
            <p:nvPr/>
          </p:nvSpPr>
          <p:spPr>
            <a:xfrm>
              <a:off x="1728067" y="5780937"/>
              <a:ext cx="1514082"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rPr>
                <a:t>Fab</a:t>
              </a:r>
              <a:r>
                <a:rPr kumimoji="1" lang="ja-JP" altLang="en-US" sz="1400" dirty="0" smtClean="0">
                  <a:solidFill>
                    <a:sysClr val="windowText" lastClr="000000"/>
                  </a:solidFill>
                </a:rPr>
                <a:t>フラグメント</a:t>
              </a:r>
              <a:endParaRPr kumimoji="1" lang="ja-JP" altLang="en-US" sz="1400" dirty="0">
                <a:solidFill>
                  <a:sysClr val="windowText" lastClr="000000"/>
                </a:solidFill>
              </a:endParaRPr>
            </a:p>
          </p:txBody>
        </p:sp>
        <p:sp>
          <p:nvSpPr>
            <p:cNvPr id="15" name="正方形/長方形 14"/>
            <p:cNvSpPr/>
            <p:nvPr/>
          </p:nvSpPr>
          <p:spPr>
            <a:xfrm>
              <a:off x="4095662" y="5780936"/>
              <a:ext cx="1778549" cy="319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ysClr val="windowText" lastClr="000000"/>
                  </a:solidFill>
                </a:rPr>
                <a:t>F</a:t>
              </a:r>
              <a:r>
                <a:rPr kumimoji="1" lang="ja-JP" altLang="en-US" sz="1400" dirty="0" smtClean="0">
                  <a:solidFill>
                    <a:sysClr val="windowText" lastClr="000000"/>
                  </a:solidFill>
                </a:rPr>
                <a:t>（</a:t>
              </a:r>
              <a:r>
                <a:rPr kumimoji="1" lang="en-US" altLang="ja-JP" sz="1400" dirty="0" smtClean="0">
                  <a:solidFill>
                    <a:sysClr val="windowText" lastClr="000000"/>
                  </a:solidFill>
                </a:rPr>
                <a:t>ab)2</a:t>
              </a:r>
              <a:r>
                <a:rPr kumimoji="1" lang="ja-JP" altLang="en-US" sz="1400" dirty="0" smtClean="0">
                  <a:solidFill>
                    <a:sysClr val="windowText" lastClr="000000"/>
                  </a:solidFill>
                </a:rPr>
                <a:t>フラグメント</a:t>
              </a:r>
              <a:endParaRPr kumimoji="1" lang="ja-JP" altLang="en-US" sz="1400" dirty="0">
                <a:solidFill>
                  <a:sysClr val="windowText" lastClr="000000"/>
                </a:solidFill>
              </a:endParaRPr>
            </a:p>
          </p:txBody>
        </p:sp>
        <p:sp>
          <p:nvSpPr>
            <p:cNvPr id="25" name="フリーフォーム 24"/>
            <p:cNvSpPr/>
            <p:nvPr/>
          </p:nvSpPr>
          <p:spPr>
            <a:xfrm>
              <a:off x="3351704" y="6167983"/>
              <a:ext cx="291440" cy="607722"/>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9878 h 616475"/>
                <a:gd name="connsiteX1" fmla="*/ 189426 w 307121"/>
                <a:gd name="connsiteY1" fmla="*/ 311660 h 616475"/>
                <a:gd name="connsiteX2" fmla="*/ 258836 w 307121"/>
                <a:gd name="connsiteY2" fmla="*/ 616460 h 616475"/>
                <a:gd name="connsiteX3" fmla="*/ 307121 w 307121"/>
                <a:gd name="connsiteY3" fmla="*/ 302606 h 616475"/>
                <a:gd name="connsiteX4" fmla="*/ 252800 w 307121"/>
                <a:gd name="connsiteY4" fmla="*/ 175858 h 616475"/>
                <a:gd name="connsiteX5" fmla="*/ 11374 w 307121"/>
                <a:gd name="connsiteY5" fmla="*/ 9878 h 616475"/>
                <a:gd name="connsiteX0" fmla="*/ 11374 w 307121"/>
                <a:gd name="connsiteY0" fmla="*/ 7373 h 613970"/>
                <a:gd name="connsiteX1" fmla="*/ 189426 w 307121"/>
                <a:gd name="connsiteY1" fmla="*/ 309155 h 613970"/>
                <a:gd name="connsiteX2" fmla="*/ 258836 w 307121"/>
                <a:gd name="connsiteY2" fmla="*/ 613955 h 613970"/>
                <a:gd name="connsiteX3" fmla="*/ 307121 w 307121"/>
                <a:gd name="connsiteY3" fmla="*/ 300101 h 613970"/>
                <a:gd name="connsiteX4" fmla="*/ 262858 w 307121"/>
                <a:gd name="connsiteY4" fmla="*/ 267303 h 613970"/>
                <a:gd name="connsiteX5" fmla="*/ 11374 w 307121"/>
                <a:gd name="connsiteY5" fmla="*/ 7373 h 613970"/>
                <a:gd name="connsiteX0" fmla="*/ 61372 w 150212"/>
                <a:gd name="connsiteY0" fmla="*/ 27312 h 363563"/>
                <a:gd name="connsiteX1" fmla="*/ 32517 w 150212"/>
                <a:gd name="connsiteY1" fmla="*/ 58748 h 363563"/>
                <a:gd name="connsiteX2" fmla="*/ 101927 w 150212"/>
                <a:gd name="connsiteY2" fmla="*/ 363548 h 363563"/>
                <a:gd name="connsiteX3" fmla="*/ 150212 w 150212"/>
                <a:gd name="connsiteY3" fmla="*/ 49694 h 363563"/>
                <a:gd name="connsiteX4" fmla="*/ 105949 w 150212"/>
                <a:gd name="connsiteY4" fmla="*/ 16896 h 363563"/>
                <a:gd name="connsiteX5" fmla="*/ 61372 w 150212"/>
                <a:gd name="connsiteY5" fmla="*/ 27312 h 363563"/>
                <a:gd name="connsiteX0" fmla="*/ 61372 w 150212"/>
                <a:gd name="connsiteY0" fmla="*/ 12544 h 348795"/>
                <a:gd name="connsiteX1" fmla="*/ 32517 w 150212"/>
                <a:gd name="connsiteY1" fmla="*/ 43980 h 348795"/>
                <a:gd name="connsiteX2" fmla="*/ 101927 w 150212"/>
                <a:gd name="connsiteY2" fmla="*/ 348780 h 348795"/>
                <a:gd name="connsiteX3" fmla="*/ 150212 w 150212"/>
                <a:gd name="connsiteY3" fmla="*/ 34926 h 348795"/>
                <a:gd name="connsiteX4" fmla="*/ 105949 w 150212"/>
                <a:gd name="connsiteY4" fmla="*/ 2128 h 348795"/>
                <a:gd name="connsiteX5" fmla="*/ 61372 w 150212"/>
                <a:gd name="connsiteY5" fmla="*/ 12544 h 348795"/>
                <a:gd name="connsiteX0" fmla="*/ 52274 w 141114"/>
                <a:gd name="connsiteY0" fmla="*/ 22682 h 358933"/>
                <a:gd name="connsiteX1" fmla="*/ 23419 w 141114"/>
                <a:gd name="connsiteY1" fmla="*/ 54118 h 358933"/>
                <a:gd name="connsiteX2" fmla="*/ 92829 w 141114"/>
                <a:gd name="connsiteY2" fmla="*/ 358918 h 358933"/>
                <a:gd name="connsiteX3" fmla="*/ 141114 w 141114"/>
                <a:gd name="connsiteY3" fmla="*/ 45064 h 358933"/>
                <a:gd name="connsiteX4" fmla="*/ 96851 w 141114"/>
                <a:gd name="connsiteY4" fmla="*/ 12266 h 358933"/>
                <a:gd name="connsiteX5" fmla="*/ 52274 w 141114"/>
                <a:gd name="connsiteY5" fmla="*/ 22682 h 358933"/>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10416 h 346667"/>
                <a:gd name="connsiteX1" fmla="*/ 0 w 117695"/>
                <a:gd name="connsiteY1" fmla="*/ 41852 h 346667"/>
                <a:gd name="connsiteX2" fmla="*/ 69410 w 117695"/>
                <a:gd name="connsiteY2" fmla="*/ 346652 h 346667"/>
                <a:gd name="connsiteX3" fmla="*/ 117695 w 117695"/>
                <a:gd name="connsiteY3" fmla="*/ 32798 h 346667"/>
                <a:gd name="connsiteX4" fmla="*/ 73432 w 117695"/>
                <a:gd name="connsiteY4" fmla="*/ 0 h 346667"/>
                <a:gd name="connsiteX5" fmla="*/ 28855 w 117695"/>
                <a:gd name="connsiteY5" fmla="*/ 10416 h 346667"/>
                <a:gd name="connsiteX0" fmla="*/ 28855 w 117695"/>
                <a:gd name="connsiteY0" fmla="*/ 20656 h 356907"/>
                <a:gd name="connsiteX1" fmla="*/ 0 w 117695"/>
                <a:gd name="connsiteY1" fmla="*/ 52092 h 356907"/>
                <a:gd name="connsiteX2" fmla="*/ 69410 w 117695"/>
                <a:gd name="connsiteY2" fmla="*/ 356892 h 356907"/>
                <a:gd name="connsiteX3" fmla="*/ 117695 w 117695"/>
                <a:gd name="connsiteY3" fmla="*/ 43038 h 356907"/>
                <a:gd name="connsiteX4" fmla="*/ 73432 w 117695"/>
                <a:gd name="connsiteY4" fmla="*/ 10240 h 356907"/>
                <a:gd name="connsiteX5" fmla="*/ 28855 w 117695"/>
                <a:gd name="connsiteY5" fmla="*/ 20656 h 356907"/>
                <a:gd name="connsiteX0" fmla="*/ 28855 w 117695"/>
                <a:gd name="connsiteY0" fmla="*/ 18709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28855 w 117695"/>
                <a:gd name="connsiteY5" fmla="*/ 18709 h 354960"/>
                <a:gd name="connsiteX0" fmla="*/ 28855 w 117695"/>
                <a:gd name="connsiteY0" fmla="*/ 96809 h 433060"/>
                <a:gd name="connsiteX1" fmla="*/ 0 w 117695"/>
                <a:gd name="connsiteY1" fmla="*/ 128245 h 433060"/>
                <a:gd name="connsiteX2" fmla="*/ 69410 w 117695"/>
                <a:gd name="connsiteY2" fmla="*/ 433045 h 433060"/>
                <a:gd name="connsiteX3" fmla="*/ 117695 w 117695"/>
                <a:gd name="connsiteY3" fmla="*/ 119191 h 433060"/>
                <a:gd name="connsiteX4" fmla="*/ 73432 w 117695"/>
                <a:gd name="connsiteY4" fmla="*/ 86393 h 433060"/>
                <a:gd name="connsiteX5" fmla="*/ 28855 w 117695"/>
                <a:gd name="connsiteY5" fmla="*/ 96809 h 433060"/>
                <a:gd name="connsiteX0" fmla="*/ 28855 w 117695"/>
                <a:gd name="connsiteY0" fmla="*/ 96809 h 433060"/>
                <a:gd name="connsiteX1" fmla="*/ 0 w 117695"/>
                <a:gd name="connsiteY1" fmla="*/ 128245 h 433060"/>
                <a:gd name="connsiteX2" fmla="*/ 69410 w 117695"/>
                <a:gd name="connsiteY2" fmla="*/ 433045 h 433060"/>
                <a:gd name="connsiteX3" fmla="*/ 117695 w 117695"/>
                <a:gd name="connsiteY3" fmla="*/ 119191 h 433060"/>
                <a:gd name="connsiteX4" fmla="*/ 73432 w 117695"/>
                <a:gd name="connsiteY4" fmla="*/ 86393 h 433060"/>
                <a:gd name="connsiteX5" fmla="*/ 28855 w 117695"/>
                <a:gd name="connsiteY5" fmla="*/ 96809 h 433060"/>
                <a:gd name="connsiteX0" fmla="*/ 28855 w 117695"/>
                <a:gd name="connsiteY0" fmla="*/ 94020 h 430271"/>
                <a:gd name="connsiteX1" fmla="*/ 0 w 117695"/>
                <a:gd name="connsiteY1" fmla="*/ 125456 h 430271"/>
                <a:gd name="connsiteX2" fmla="*/ 69410 w 117695"/>
                <a:gd name="connsiteY2" fmla="*/ 430256 h 430271"/>
                <a:gd name="connsiteX3" fmla="*/ 117695 w 117695"/>
                <a:gd name="connsiteY3" fmla="*/ 116402 h 430271"/>
                <a:gd name="connsiteX4" fmla="*/ 73432 w 117695"/>
                <a:gd name="connsiteY4" fmla="*/ 83604 h 430271"/>
                <a:gd name="connsiteX5" fmla="*/ 28855 w 117695"/>
                <a:gd name="connsiteY5" fmla="*/ 94020 h 430271"/>
                <a:gd name="connsiteX0" fmla="*/ 28855 w 117695"/>
                <a:gd name="connsiteY0" fmla="*/ 94020 h 430271"/>
                <a:gd name="connsiteX1" fmla="*/ 0 w 117695"/>
                <a:gd name="connsiteY1" fmla="*/ 125456 h 430271"/>
                <a:gd name="connsiteX2" fmla="*/ 69410 w 117695"/>
                <a:gd name="connsiteY2" fmla="*/ 430256 h 430271"/>
                <a:gd name="connsiteX3" fmla="*/ 117695 w 117695"/>
                <a:gd name="connsiteY3" fmla="*/ 116402 h 430271"/>
                <a:gd name="connsiteX4" fmla="*/ 73432 w 117695"/>
                <a:gd name="connsiteY4" fmla="*/ 83604 h 430271"/>
                <a:gd name="connsiteX5" fmla="*/ 28855 w 117695"/>
                <a:gd name="connsiteY5" fmla="*/ 94020 h 430271"/>
                <a:gd name="connsiteX0" fmla="*/ 28855 w 117695"/>
                <a:gd name="connsiteY0" fmla="*/ 18709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28855 w 117695"/>
                <a:gd name="connsiteY5" fmla="*/ 18709 h 354960"/>
                <a:gd name="connsiteX0" fmla="*/ 28855 w 117695"/>
                <a:gd name="connsiteY0" fmla="*/ 18709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28855 w 117695"/>
                <a:gd name="connsiteY5" fmla="*/ 18709 h 354960"/>
                <a:gd name="connsiteX0" fmla="*/ 28855 w 117695"/>
                <a:gd name="connsiteY0" fmla="*/ 18709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28855 w 117695"/>
                <a:gd name="connsiteY5" fmla="*/ 18709 h 354960"/>
                <a:gd name="connsiteX0" fmla="*/ 33166 w 117695"/>
                <a:gd name="connsiteY0" fmla="*/ 35965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33166 w 117695"/>
                <a:gd name="connsiteY5" fmla="*/ 35965 h 354960"/>
                <a:gd name="connsiteX0" fmla="*/ 33166 w 117695"/>
                <a:gd name="connsiteY0" fmla="*/ 35965 h 354960"/>
                <a:gd name="connsiteX1" fmla="*/ 0 w 117695"/>
                <a:gd name="connsiteY1" fmla="*/ 50145 h 354960"/>
                <a:gd name="connsiteX2" fmla="*/ 69410 w 117695"/>
                <a:gd name="connsiteY2" fmla="*/ 354945 h 354960"/>
                <a:gd name="connsiteX3" fmla="*/ 117695 w 117695"/>
                <a:gd name="connsiteY3" fmla="*/ 41091 h 354960"/>
                <a:gd name="connsiteX4" fmla="*/ 73432 w 117695"/>
                <a:gd name="connsiteY4" fmla="*/ 8293 h 354960"/>
                <a:gd name="connsiteX5" fmla="*/ 33166 w 117695"/>
                <a:gd name="connsiteY5" fmla="*/ 35965 h 354960"/>
                <a:gd name="connsiteX0" fmla="*/ 33166 w 117695"/>
                <a:gd name="connsiteY0" fmla="*/ 29265 h 348260"/>
                <a:gd name="connsiteX1" fmla="*/ 0 w 117695"/>
                <a:gd name="connsiteY1" fmla="*/ 43445 h 348260"/>
                <a:gd name="connsiteX2" fmla="*/ 69410 w 117695"/>
                <a:gd name="connsiteY2" fmla="*/ 348245 h 348260"/>
                <a:gd name="connsiteX3" fmla="*/ 117695 w 117695"/>
                <a:gd name="connsiteY3" fmla="*/ 34391 h 348260"/>
                <a:gd name="connsiteX4" fmla="*/ 73432 w 117695"/>
                <a:gd name="connsiteY4" fmla="*/ 20766 h 348260"/>
                <a:gd name="connsiteX5" fmla="*/ 33166 w 117695"/>
                <a:gd name="connsiteY5" fmla="*/ 29265 h 348260"/>
                <a:gd name="connsiteX0" fmla="*/ 33166 w 117695"/>
                <a:gd name="connsiteY0" fmla="*/ 8499 h 327494"/>
                <a:gd name="connsiteX1" fmla="*/ 0 w 117695"/>
                <a:gd name="connsiteY1" fmla="*/ 22679 h 327494"/>
                <a:gd name="connsiteX2" fmla="*/ 69410 w 117695"/>
                <a:gd name="connsiteY2" fmla="*/ 327479 h 327494"/>
                <a:gd name="connsiteX3" fmla="*/ 117695 w 117695"/>
                <a:gd name="connsiteY3" fmla="*/ 13625 h 327494"/>
                <a:gd name="connsiteX4" fmla="*/ 73432 w 117695"/>
                <a:gd name="connsiteY4" fmla="*/ 0 h 327494"/>
                <a:gd name="connsiteX5" fmla="*/ 33166 w 117695"/>
                <a:gd name="connsiteY5" fmla="*/ 8499 h 32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7695" h="327494">
                  <a:moveTo>
                    <a:pt x="33166" y="8499"/>
                  </a:moveTo>
                  <a:cubicBezTo>
                    <a:pt x="13185" y="12908"/>
                    <a:pt x="2864" y="-2889"/>
                    <a:pt x="0" y="22679"/>
                  </a:cubicBezTo>
                  <a:cubicBezTo>
                    <a:pt x="11065" y="129309"/>
                    <a:pt x="-29172" y="329491"/>
                    <a:pt x="69410" y="327479"/>
                  </a:cubicBezTo>
                  <a:cubicBezTo>
                    <a:pt x="159945" y="328485"/>
                    <a:pt x="84499" y="136350"/>
                    <a:pt x="117695" y="13625"/>
                  </a:cubicBezTo>
                  <a:cubicBezTo>
                    <a:pt x="85078" y="1546"/>
                    <a:pt x="109792" y="8524"/>
                    <a:pt x="73432" y="0"/>
                  </a:cubicBezTo>
                  <a:cubicBezTo>
                    <a:pt x="54884" y="4307"/>
                    <a:pt x="68520" y="-5841"/>
                    <a:pt x="33166" y="8499"/>
                  </a:cubicBezTo>
                  <a:close/>
                </a:path>
              </a:pathLst>
            </a:custGeom>
            <a:pattFill prst="dashHorz">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フリーフォーム 25"/>
            <p:cNvSpPr/>
            <p:nvPr/>
          </p:nvSpPr>
          <p:spPr>
            <a:xfrm>
              <a:off x="2882680" y="5626475"/>
              <a:ext cx="1229488" cy="578340"/>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358953"/>
                <a:gd name="connsiteX1" fmla="*/ 189426 w 496515"/>
                <a:gd name="connsiteY1" fmla="*/ 311660 h 358953"/>
                <a:gd name="connsiteX2" fmla="*/ 257126 w 496515"/>
                <a:gd name="connsiteY2" fmla="*/ 308486 h 358953"/>
                <a:gd name="connsiteX3" fmla="*/ 307121 w 496515"/>
                <a:gd name="connsiteY3" fmla="*/ 302606 h 358953"/>
                <a:gd name="connsiteX4" fmla="*/ 491208 w 496515"/>
                <a:gd name="connsiteY4" fmla="*/ 12896 h 358953"/>
                <a:gd name="connsiteX5" fmla="*/ 252800 w 496515"/>
                <a:gd name="connsiteY5" fmla="*/ 175858 h 358953"/>
                <a:gd name="connsiteX6" fmla="*/ 11374 w 496515"/>
                <a:gd name="connsiteY6" fmla="*/ 9878 h 358953"/>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311660">
                  <a:moveTo>
                    <a:pt x="11374" y="9878"/>
                  </a:moveTo>
                  <a:cubicBezTo>
                    <a:pt x="-45964" y="83312"/>
                    <a:pt x="129069" y="195977"/>
                    <a:pt x="189426" y="311660"/>
                  </a:cubicBezTo>
                  <a:lnTo>
                    <a:pt x="257126" y="308486"/>
                  </a:lnTo>
                  <a:lnTo>
                    <a:pt x="307121" y="302606"/>
                  </a:ln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フリーフォーム 26"/>
            <p:cNvSpPr/>
            <p:nvPr/>
          </p:nvSpPr>
          <p:spPr>
            <a:xfrm>
              <a:off x="2882680" y="5626475"/>
              <a:ext cx="636705" cy="578340"/>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358953"/>
                <a:gd name="connsiteX1" fmla="*/ 189426 w 496515"/>
                <a:gd name="connsiteY1" fmla="*/ 311660 h 358953"/>
                <a:gd name="connsiteX2" fmla="*/ 257126 w 496515"/>
                <a:gd name="connsiteY2" fmla="*/ 308486 h 358953"/>
                <a:gd name="connsiteX3" fmla="*/ 307121 w 496515"/>
                <a:gd name="connsiteY3" fmla="*/ 302606 h 358953"/>
                <a:gd name="connsiteX4" fmla="*/ 491208 w 496515"/>
                <a:gd name="connsiteY4" fmla="*/ 12896 h 358953"/>
                <a:gd name="connsiteX5" fmla="*/ 252800 w 496515"/>
                <a:gd name="connsiteY5" fmla="*/ 175858 h 358953"/>
                <a:gd name="connsiteX6" fmla="*/ 11374 w 496515"/>
                <a:gd name="connsiteY6" fmla="*/ 9878 h 358953"/>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 name="connsiteX0" fmla="*/ 11374 w 333844"/>
                <a:gd name="connsiteY0" fmla="*/ 9878 h 311660"/>
                <a:gd name="connsiteX1" fmla="*/ 189426 w 333844"/>
                <a:gd name="connsiteY1" fmla="*/ 311660 h 311660"/>
                <a:gd name="connsiteX2" fmla="*/ 257126 w 333844"/>
                <a:gd name="connsiteY2" fmla="*/ 308486 h 311660"/>
                <a:gd name="connsiteX3" fmla="*/ 307121 w 333844"/>
                <a:gd name="connsiteY3" fmla="*/ 302606 h 311660"/>
                <a:gd name="connsiteX4" fmla="*/ 255286 w 333844"/>
                <a:gd name="connsiteY4" fmla="*/ 236463 h 311660"/>
                <a:gd name="connsiteX5" fmla="*/ 252800 w 333844"/>
                <a:gd name="connsiteY5" fmla="*/ 175858 h 311660"/>
                <a:gd name="connsiteX6" fmla="*/ 11374 w 333844"/>
                <a:gd name="connsiteY6" fmla="*/ 9878 h 311660"/>
                <a:gd name="connsiteX0" fmla="*/ 11374 w 333844"/>
                <a:gd name="connsiteY0" fmla="*/ 9878 h 311660"/>
                <a:gd name="connsiteX1" fmla="*/ 189426 w 333844"/>
                <a:gd name="connsiteY1" fmla="*/ 311660 h 311660"/>
                <a:gd name="connsiteX2" fmla="*/ 257126 w 333844"/>
                <a:gd name="connsiteY2" fmla="*/ 308486 h 311660"/>
                <a:gd name="connsiteX3" fmla="*/ 307121 w 333844"/>
                <a:gd name="connsiteY3" fmla="*/ 302606 h 311660"/>
                <a:gd name="connsiteX4" fmla="*/ 255286 w 333844"/>
                <a:gd name="connsiteY4" fmla="*/ 236463 h 311660"/>
                <a:gd name="connsiteX5" fmla="*/ 252800 w 333844"/>
                <a:gd name="connsiteY5" fmla="*/ 175858 h 311660"/>
                <a:gd name="connsiteX6" fmla="*/ 11374 w 333844"/>
                <a:gd name="connsiteY6" fmla="*/ 9878 h 311660"/>
                <a:gd name="connsiteX0" fmla="*/ 11374 w 333844"/>
                <a:gd name="connsiteY0" fmla="*/ 9878 h 311660"/>
                <a:gd name="connsiteX1" fmla="*/ 189426 w 333844"/>
                <a:gd name="connsiteY1" fmla="*/ 311660 h 311660"/>
                <a:gd name="connsiteX2" fmla="*/ 257126 w 333844"/>
                <a:gd name="connsiteY2" fmla="*/ 308486 h 311660"/>
                <a:gd name="connsiteX3" fmla="*/ 307121 w 333844"/>
                <a:gd name="connsiteY3" fmla="*/ 302606 h 311660"/>
                <a:gd name="connsiteX4" fmla="*/ 255286 w 333844"/>
                <a:gd name="connsiteY4" fmla="*/ 236463 h 311660"/>
                <a:gd name="connsiteX5" fmla="*/ 252800 w 333844"/>
                <a:gd name="connsiteY5" fmla="*/ 175858 h 311660"/>
                <a:gd name="connsiteX6" fmla="*/ 11374 w 333844"/>
                <a:gd name="connsiteY6" fmla="*/ 9878 h 311660"/>
                <a:gd name="connsiteX0" fmla="*/ 11374 w 295230"/>
                <a:gd name="connsiteY0" fmla="*/ 9878 h 311660"/>
                <a:gd name="connsiteX1" fmla="*/ 189426 w 295230"/>
                <a:gd name="connsiteY1" fmla="*/ 311660 h 311660"/>
                <a:gd name="connsiteX2" fmla="*/ 257126 w 295230"/>
                <a:gd name="connsiteY2" fmla="*/ 308486 h 311660"/>
                <a:gd name="connsiteX3" fmla="*/ 254124 w 295230"/>
                <a:gd name="connsiteY3" fmla="*/ 272949 h 311660"/>
                <a:gd name="connsiteX4" fmla="*/ 255286 w 295230"/>
                <a:gd name="connsiteY4" fmla="*/ 236463 h 311660"/>
                <a:gd name="connsiteX5" fmla="*/ 252800 w 295230"/>
                <a:gd name="connsiteY5" fmla="*/ 175858 h 311660"/>
                <a:gd name="connsiteX6" fmla="*/ 11374 w 295230"/>
                <a:gd name="connsiteY6" fmla="*/ 9878 h 311660"/>
                <a:gd name="connsiteX0" fmla="*/ 11374 w 270708"/>
                <a:gd name="connsiteY0" fmla="*/ 9878 h 311660"/>
                <a:gd name="connsiteX1" fmla="*/ 189426 w 270708"/>
                <a:gd name="connsiteY1" fmla="*/ 311660 h 311660"/>
                <a:gd name="connsiteX2" fmla="*/ 257126 w 270708"/>
                <a:gd name="connsiteY2" fmla="*/ 308486 h 311660"/>
                <a:gd name="connsiteX3" fmla="*/ 254124 w 270708"/>
                <a:gd name="connsiteY3" fmla="*/ 272949 h 311660"/>
                <a:gd name="connsiteX4" fmla="*/ 255286 w 270708"/>
                <a:gd name="connsiteY4" fmla="*/ 236463 h 311660"/>
                <a:gd name="connsiteX5" fmla="*/ 252800 w 270708"/>
                <a:gd name="connsiteY5" fmla="*/ 175858 h 311660"/>
                <a:gd name="connsiteX6" fmla="*/ 11374 w 270708"/>
                <a:gd name="connsiteY6" fmla="*/ 9878 h 311660"/>
                <a:gd name="connsiteX0" fmla="*/ 11374 w 257126"/>
                <a:gd name="connsiteY0" fmla="*/ 9878 h 311660"/>
                <a:gd name="connsiteX1" fmla="*/ 189426 w 257126"/>
                <a:gd name="connsiteY1" fmla="*/ 311660 h 311660"/>
                <a:gd name="connsiteX2" fmla="*/ 257126 w 257126"/>
                <a:gd name="connsiteY2" fmla="*/ 308486 h 311660"/>
                <a:gd name="connsiteX3" fmla="*/ 254124 w 257126"/>
                <a:gd name="connsiteY3" fmla="*/ 272949 h 311660"/>
                <a:gd name="connsiteX4" fmla="*/ 255286 w 257126"/>
                <a:gd name="connsiteY4" fmla="*/ 236463 h 311660"/>
                <a:gd name="connsiteX5" fmla="*/ 252800 w 257126"/>
                <a:gd name="connsiteY5" fmla="*/ 175858 h 311660"/>
                <a:gd name="connsiteX6" fmla="*/ 11374 w 257126"/>
                <a:gd name="connsiteY6" fmla="*/ 9878 h 31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7126" h="311660">
                  <a:moveTo>
                    <a:pt x="11374" y="9878"/>
                  </a:moveTo>
                  <a:cubicBezTo>
                    <a:pt x="-45964" y="83312"/>
                    <a:pt x="129069" y="195977"/>
                    <a:pt x="189426" y="311660"/>
                  </a:cubicBezTo>
                  <a:lnTo>
                    <a:pt x="257126" y="308486"/>
                  </a:lnTo>
                  <a:lnTo>
                    <a:pt x="254124" y="272949"/>
                  </a:lnTo>
                  <a:cubicBezTo>
                    <a:pt x="254447" y="260463"/>
                    <a:pt x="255876" y="250292"/>
                    <a:pt x="255286" y="236463"/>
                  </a:cubicBezTo>
                  <a:cubicBezTo>
                    <a:pt x="250950" y="201202"/>
                    <a:pt x="253419" y="204850"/>
                    <a:pt x="252800" y="175858"/>
                  </a:cubicBezTo>
                  <a:cubicBezTo>
                    <a:pt x="165283" y="185918"/>
                    <a:pt x="69718" y="-50479"/>
                    <a:pt x="11374" y="9878"/>
                  </a:cubicBezTo>
                  <a:close/>
                </a:path>
              </a:pathLst>
            </a:cu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27"/>
            <p:cNvSpPr/>
            <p:nvPr/>
          </p:nvSpPr>
          <p:spPr>
            <a:xfrm>
              <a:off x="5266781" y="5414536"/>
              <a:ext cx="1229488" cy="578340"/>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358953"/>
                <a:gd name="connsiteX1" fmla="*/ 189426 w 496515"/>
                <a:gd name="connsiteY1" fmla="*/ 311660 h 358953"/>
                <a:gd name="connsiteX2" fmla="*/ 257126 w 496515"/>
                <a:gd name="connsiteY2" fmla="*/ 308486 h 358953"/>
                <a:gd name="connsiteX3" fmla="*/ 307121 w 496515"/>
                <a:gd name="connsiteY3" fmla="*/ 302606 h 358953"/>
                <a:gd name="connsiteX4" fmla="*/ 491208 w 496515"/>
                <a:gd name="connsiteY4" fmla="*/ 12896 h 358953"/>
                <a:gd name="connsiteX5" fmla="*/ 252800 w 496515"/>
                <a:gd name="connsiteY5" fmla="*/ 175858 h 358953"/>
                <a:gd name="connsiteX6" fmla="*/ 11374 w 496515"/>
                <a:gd name="connsiteY6" fmla="*/ 9878 h 358953"/>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58679"/>
                <a:gd name="connsiteX1" fmla="*/ 189426 w 496515"/>
                <a:gd name="connsiteY1" fmla="*/ 311660 h 358679"/>
                <a:gd name="connsiteX2" fmla="*/ 257126 w 496515"/>
                <a:gd name="connsiteY2" fmla="*/ 308486 h 358679"/>
                <a:gd name="connsiteX3" fmla="*/ 307121 w 496515"/>
                <a:gd name="connsiteY3" fmla="*/ 302606 h 358679"/>
                <a:gd name="connsiteX4" fmla="*/ 491208 w 496515"/>
                <a:gd name="connsiteY4" fmla="*/ 12896 h 358679"/>
                <a:gd name="connsiteX5" fmla="*/ 252800 w 496515"/>
                <a:gd name="connsiteY5" fmla="*/ 175858 h 358679"/>
                <a:gd name="connsiteX6" fmla="*/ 11374 w 496515"/>
                <a:gd name="connsiteY6" fmla="*/ 9878 h 358679"/>
                <a:gd name="connsiteX0" fmla="*/ 11374 w 496515"/>
                <a:gd name="connsiteY0" fmla="*/ 9878 h 311660"/>
                <a:gd name="connsiteX1" fmla="*/ 189426 w 496515"/>
                <a:gd name="connsiteY1" fmla="*/ 311660 h 311660"/>
                <a:gd name="connsiteX2" fmla="*/ 257126 w 496515"/>
                <a:gd name="connsiteY2" fmla="*/ 308486 h 311660"/>
                <a:gd name="connsiteX3" fmla="*/ 307121 w 496515"/>
                <a:gd name="connsiteY3" fmla="*/ 302606 h 311660"/>
                <a:gd name="connsiteX4" fmla="*/ 491208 w 496515"/>
                <a:gd name="connsiteY4" fmla="*/ 12896 h 311660"/>
                <a:gd name="connsiteX5" fmla="*/ 252800 w 496515"/>
                <a:gd name="connsiteY5" fmla="*/ 175858 h 311660"/>
                <a:gd name="connsiteX6" fmla="*/ 11374 w 496515"/>
                <a:gd name="connsiteY6" fmla="*/ 9878 h 31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311660">
                  <a:moveTo>
                    <a:pt x="11374" y="9878"/>
                  </a:moveTo>
                  <a:cubicBezTo>
                    <a:pt x="-45964" y="83312"/>
                    <a:pt x="129069" y="195977"/>
                    <a:pt x="189426" y="311660"/>
                  </a:cubicBezTo>
                  <a:lnTo>
                    <a:pt x="257126" y="308486"/>
                  </a:lnTo>
                  <a:lnTo>
                    <a:pt x="307121" y="302606"/>
                  </a:ln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pattFill prst="pct25">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4" name="グループ化 53"/>
          <p:cNvGrpSpPr/>
          <p:nvPr/>
        </p:nvGrpSpPr>
        <p:grpSpPr>
          <a:xfrm>
            <a:off x="767739" y="6007230"/>
            <a:ext cx="5878996" cy="3348193"/>
            <a:chOff x="746715" y="6007230"/>
            <a:chExt cx="5878996" cy="3348193"/>
          </a:xfrm>
        </p:grpSpPr>
        <p:sp>
          <p:nvSpPr>
            <p:cNvPr id="31" name="正方形/長方形 30"/>
            <p:cNvSpPr/>
            <p:nvPr/>
          </p:nvSpPr>
          <p:spPr>
            <a:xfrm>
              <a:off x="746715" y="6007230"/>
              <a:ext cx="1272974" cy="3308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骨髄幹細胞</a:t>
              </a:r>
              <a:endParaRPr kumimoji="1" lang="ja-JP" altLang="en-US" sz="1400" dirty="0">
                <a:solidFill>
                  <a:sysClr val="windowText" lastClr="000000"/>
                </a:solidFill>
              </a:endParaRPr>
            </a:p>
          </p:txBody>
        </p:sp>
        <p:sp>
          <p:nvSpPr>
            <p:cNvPr id="32" name="正方形/長方形 31"/>
            <p:cNvSpPr/>
            <p:nvPr/>
          </p:nvSpPr>
          <p:spPr>
            <a:xfrm>
              <a:off x="988390" y="6502275"/>
              <a:ext cx="653374" cy="3244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ysClr val="windowText" lastClr="000000"/>
                  </a:solidFill>
                </a:rPr>
                <a:t>分化</a:t>
              </a:r>
              <a:endParaRPr kumimoji="1" lang="ja-JP" altLang="en-US" sz="1200" dirty="0">
                <a:solidFill>
                  <a:sysClr val="windowText" lastClr="000000"/>
                </a:solidFill>
              </a:endParaRPr>
            </a:p>
          </p:txBody>
        </p:sp>
        <p:sp>
          <p:nvSpPr>
            <p:cNvPr id="33" name="正方形/長方形 32"/>
            <p:cNvSpPr/>
            <p:nvPr/>
          </p:nvSpPr>
          <p:spPr>
            <a:xfrm>
              <a:off x="4143232" y="7958297"/>
              <a:ext cx="763671" cy="353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胸腺</a:t>
              </a:r>
              <a:endParaRPr kumimoji="1" lang="ja-JP" altLang="en-US" sz="1400" dirty="0">
                <a:solidFill>
                  <a:sysClr val="windowText" lastClr="000000"/>
                </a:solidFill>
              </a:endParaRPr>
            </a:p>
          </p:txBody>
        </p:sp>
        <p:sp>
          <p:nvSpPr>
            <p:cNvPr id="34" name="正方形/長方形 33"/>
            <p:cNvSpPr/>
            <p:nvPr/>
          </p:nvSpPr>
          <p:spPr>
            <a:xfrm>
              <a:off x="5395893" y="7979070"/>
              <a:ext cx="1131013" cy="332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リンパ節</a:t>
              </a:r>
              <a:endParaRPr kumimoji="1" lang="ja-JP" altLang="en-US" sz="1400" dirty="0">
                <a:solidFill>
                  <a:sysClr val="windowText" lastClr="000000"/>
                </a:solidFill>
              </a:endParaRPr>
            </a:p>
          </p:txBody>
        </p:sp>
        <p:sp>
          <p:nvSpPr>
            <p:cNvPr id="35" name="正方形/長方形 34"/>
            <p:cNvSpPr/>
            <p:nvPr/>
          </p:nvSpPr>
          <p:spPr>
            <a:xfrm>
              <a:off x="4167589" y="8470347"/>
              <a:ext cx="686007" cy="3014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ysClr val="windowText" lastClr="000000"/>
                  </a:solidFill>
                </a:rPr>
                <a:t>教育</a:t>
              </a:r>
              <a:endParaRPr kumimoji="1" lang="ja-JP" altLang="en-US" sz="1200" dirty="0">
                <a:solidFill>
                  <a:sysClr val="windowText" lastClr="000000"/>
                </a:solidFill>
              </a:endParaRPr>
            </a:p>
          </p:txBody>
        </p:sp>
        <p:sp>
          <p:nvSpPr>
            <p:cNvPr id="36" name="正方形/長方形 35"/>
            <p:cNvSpPr/>
            <p:nvPr/>
          </p:nvSpPr>
          <p:spPr>
            <a:xfrm>
              <a:off x="951663" y="7347564"/>
              <a:ext cx="1427277" cy="3612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マクロファージ</a:t>
              </a:r>
              <a:endParaRPr kumimoji="1" lang="ja-JP" altLang="en-US" sz="1400" dirty="0">
                <a:solidFill>
                  <a:sysClr val="windowText" lastClr="000000"/>
                </a:solidFill>
              </a:endParaRPr>
            </a:p>
          </p:txBody>
        </p:sp>
        <p:sp>
          <p:nvSpPr>
            <p:cNvPr id="37" name="正方形/長方形 36"/>
            <p:cNvSpPr/>
            <p:nvPr/>
          </p:nvSpPr>
          <p:spPr>
            <a:xfrm>
              <a:off x="951663" y="6990778"/>
              <a:ext cx="1000036" cy="36122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好中球</a:t>
              </a:r>
              <a:endParaRPr kumimoji="1" lang="ja-JP" altLang="en-US" sz="1400" dirty="0">
                <a:solidFill>
                  <a:sysClr val="windowText" lastClr="000000"/>
                </a:solidFill>
              </a:endParaRPr>
            </a:p>
          </p:txBody>
        </p:sp>
        <p:sp>
          <p:nvSpPr>
            <p:cNvPr id="38" name="正方形/長方形 37"/>
            <p:cNvSpPr/>
            <p:nvPr/>
          </p:nvSpPr>
          <p:spPr>
            <a:xfrm>
              <a:off x="2916142" y="7356931"/>
              <a:ext cx="1115698" cy="3663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樹状細胞</a:t>
              </a:r>
              <a:endParaRPr kumimoji="1" lang="ja-JP" altLang="en-US" sz="1400" dirty="0">
                <a:solidFill>
                  <a:sysClr val="windowText" lastClr="000000"/>
                </a:solidFill>
              </a:endParaRPr>
            </a:p>
          </p:txBody>
        </p:sp>
        <p:sp>
          <p:nvSpPr>
            <p:cNvPr id="39" name="正方形/長方形 38"/>
            <p:cNvSpPr/>
            <p:nvPr/>
          </p:nvSpPr>
          <p:spPr>
            <a:xfrm>
              <a:off x="951663" y="8000973"/>
              <a:ext cx="1121806" cy="3709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リンパ球</a:t>
              </a:r>
              <a:endParaRPr kumimoji="1" lang="ja-JP" altLang="en-US" sz="1400" dirty="0">
                <a:solidFill>
                  <a:sysClr val="windowText" lastClr="000000"/>
                </a:solidFill>
              </a:endParaRPr>
            </a:p>
          </p:txBody>
        </p:sp>
        <p:sp>
          <p:nvSpPr>
            <p:cNvPr id="40" name="正方形/長方形 39"/>
            <p:cNvSpPr/>
            <p:nvPr/>
          </p:nvSpPr>
          <p:spPr>
            <a:xfrm>
              <a:off x="2153216" y="8263499"/>
              <a:ext cx="1408443" cy="2824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ヘルパー</a:t>
              </a:r>
              <a:r>
                <a:rPr kumimoji="1" lang="en-US" altLang="ja-JP" sz="1400" dirty="0" smtClean="0">
                  <a:solidFill>
                    <a:sysClr val="windowText" lastClr="000000"/>
                  </a:solidFill>
                </a:rPr>
                <a:t>T</a:t>
              </a:r>
              <a:r>
                <a:rPr kumimoji="1" lang="ja-JP" altLang="en-US" sz="1400" dirty="0" smtClean="0">
                  <a:solidFill>
                    <a:sysClr val="windowText" lastClr="000000"/>
                  </a:solidFill>
                </a:rPr>
                <a:t>細胞</a:t>
              </a:r>
              <a:endParaRPr kumimoji="1" lang="ja-JP" altLang="en-US" sz="1400" dirty="0">
                <a:solidFill>
                  <a:sysClr val="windowText" lastClr="000000"/>
                </a:solidFill>
              </a:endParaRPr>
            </a:p>
          </p:txBody>
        </p:sp>
        <p:sp>
          <p:nvSpPr>
            <p:cNvPr id="41" name="正方形/長方形 40"/>
            <p:cNvSpPr/>
            <p:nvPr/>
          </p:nvSpPr>
          <p:spPr>
            <a:xfrm>
              <a:off x="2154772" y="8003331"/>
              <a:ext cx="1406887" cy="2638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キラー</a:t>
              </a:r>
              <a:r>
                <a:rPr kumimoji="1" lang="en-US" altLang="ja-JP" sz="1400" dirty="0" smtClean="0">
                  <a:solidFill>
                    <a:sysClr val="windowText" lastClr="000000"/>
                  </a:solidFill>
                </a:rPr>
                <a:t>T</a:t>
              </a:r>
              <a:r>
                <a:rPr kumimoji="1" lang="ja-JP" altLang="en-US" sz="1400" dirty="0" smtClean="0">
                  <a:solidFill>
                    <a:sysClr val="windowText" lastClr="000000"/>
                  </a:solidFill>
                </a:rPr>
                <a:t>細胞</a:t>
              </a:r>
              <a:endParaRPr kumimoji="1" lang="ja-JP" altLang="en-US" sz="1400" dirty="0">
                <a:solidFill>
                  <a:sysClr val="windowText" lastClr="000000"/>
                </a:solidFill>
              </a:endParaRPr>
            </a:p>
          </p:txBody>
        </p:sp>
        <p:sp>
          <p:nvSpPr>
            <p:cNvPr id="42" name="正方形/長方形 41"/>
            <p:cNvSpPr/>
            <p:nvPr/>
          </p:nvSpPr>
          <p:spPr>
            <a:xfrm>
              <a:off x="2153215" y="8537806"/>
              <a:ext cx="1408443" cy="2711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抑制</a:t>
              </a:r>
              <a:r>
                <a:rPr kumimoji="1" lang="en-US" altLang="ja-JP" sz="1400" dirty="0" smtClean="0">
                  <a:solidFill>
                    <a:sysClr val="windowText" lastClr="000000"/>
                  </a:solidFill>
                </a:rPr>
                <a:t>T</a:t>
              </a:r>
              <a:r>
                <a:rPr kumimoji="1" lang="ja-JP" altLang="en-US" sz="1400" dirty="0" smtClean="0">
                  <a:solidFill>
                    <a:sysClr val="windowText" lastClr="000000"/>
                  </a:solidFill>
                </a:rPr>
                <a:t>細胞</a:t>
              </a:r>
              <a:endParaRPr kumimoji="1" lang="ja-JP" altLang="en-US" sz="1400" dirty="0">
                <a:solidFill>
                  <a:sysClr val="windowText" lastClr="000000"/>
                </a:solidFill>
              </a:endParaRPr>
            </a:p>
          </p:txBody>
        </p:sp>
        <p:sp>
          <p:nvSpPr>
            <p:cNvPr id="43" name="正方形/長方形 42"/>
            <p:cNvSpPr/>
            <p:nvPr/>
          </p:nvSpPr>
          <p:spPr>
            <a:xfrm>
              <a:off x="2153215" y="8962620"/>
              <a:ext cx="1408443" cy="2731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Ｂ細胞</a:t>
              </a:r>
              <a:endParaRPr kumimoji="1" lang="ja-JP" altLang="en-US" sz="1400" dirty="0">
                <a:solidFill>
                  <a:sysClr val="windowText" lastClr="000000"/>
                </a:solidFill>
              </a:endParaRPr>
            </a:p>
          </p:txBody>
        </p:sp>
        <p:sp>
          <p:nvSpPr>
            <p:cNvPr id="45" name="正方形/長方形 44"/>
            <p:cNvSpPr/>
            <p:nvPr/>
          </p:nvSpPr>
          <p:spPr>
            <a:xfrm>
              <a:off x="4161605" y="8962620"/>
              <a:ext cx="1110795" cy="392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自己寛容</a:t>
              </a:r>
              <a:endParaRPr kumimoji="1" lang="ja-JP" altLang="en-US" sz="1400" dirty="0">
                <a:solidFill>
                  <a:sysClr val="windowText" lastClr="000000"/>
                </a:solidFill>
              </a:endParaRPr>
            </a:p>
          </p:txBody>
        </p:sp>
        <p:sp>
          <p:nvSpPr>
            <p:cNvPr id="46" name="右矢印 45"/>
            <p:cNvSpPr/>
            <p:nvPr/>
          </p:nvSpPr>
          <p:spPr>
            <a:xfrm rot="5400000">
              <a:off x="1137772" y="6364993"/>
              <a:ext cx="214981" cy="21148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右矢印 46"/>
            <p:cNvSpPr/>
            <p:nvPr/>
          </p:nvSpPr>
          <p:spPr>
            <a:xfrm rot="5400000">
              <a:off x="1137772" y="6753908"/>
              <a:ext cx="214981" cy="21148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右矢印 47"/>
            <p:cNvSpPr/>
            <p:nvPr/>
          </p:nvSpPr>
          <p:spPr>
            <a:xfrm>
              <a:off x="3784113" y="8052013"/>
              <a:ext cx="214981" cy="21148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rot="5400000">
              <a:off x="4297359" y="8274126"/>
              <a:ext cx="214981" cy="21148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右矢印 49"/>
            <p:cNvSpPr/>
            <p:nvPr/>
          </p:nvSpPr>
          <p:spPr>
            <a:xfrm rot="5400000">
              <a:off x="4297359" y="8756776"/>
              <a:ext cx="214981" cy="21148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右矢印 50"/>
            <p:cNvSpPr/>
            <p:nvPr/>
          </p:nvSpPr>
          <p:spPr>
            <a:xfrm>
              <a:off x="2554300" y="7429491"/>
              <a:ext cx="214981" cy="21148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右矢印 51"/>
            <p:cNvSpPr/>
            <p:nvPr/>
          </p:nvSpPr>
          <p:spPr>
            <a:xfrm>
              <a:off x="4968357" y="8039505"/>
              <a:ext cx="214981" cy="21148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5514916" y="8208323"/>
              <a:ext cx="1110795" cy="392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抗体産生</a:t>
              </a:r>
              <a:endParaRPr kumimoji="1" lang="ja-JP" altLang="en-US" sz="1400" dirty="0">
                <a:solidFill>
                  <a:sysClr val="windowText" lastClr="000000"/>
                </a:solidFill>
              </a:endParaRPr>
            </a:p>
          </p:txBody>
        </p:sp>
      </p:grpSp>
    </p:spTree>
    <p:extLst>
      <p:ext uri="{BB962C8B-B14F-4D97-AF65-F5344CB8AC3E}">
        <p14:creationId xmlns:p14="http://schemas.microsoft.com/office/powerpoint/2010/main" val="1926985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29661" y="282336"/>
            <a:ext cx="5705957" cy="23583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２．抗体</a:t>
            </a:r>
            <a:r>
              <a:rPr lang="ja-JP" altLang="en-US" sz="1400" dirty="0">
                <a:solidFill>
                  <a:schemeClr val="tx1"/>
                </a:solidFill>
              </a:rPr>
              <a:t>試薬の反応システム</a:t>
            </a:r>
            <a:endParaRPr lang="en-US" altLang="ja-JP" sz="1400" dirty="0" smtClean="0">
              <a:solidFill>
                <a:schemeClr val="tx1"/>
              </a:solidFill>
            </a:endParaRPr>
          </a:p>
          <a:p>
            <a:r>
              <a:rPr lang="ja-JP" altLang="en-US" sz="1200" dirty="0" smtClean="0">
                <a:solidFill>
                  <a:schemeClr val="tx1"/>
                </a:solidFill>
              </a:rPr>
              <a:t>特異性のある抗体が特定できると、その抗体を利用するための方法に展開されます。</a:t>
            </a:r>
            <a:endParaRPr lang="en-US" altLang="ja-JP" sz="1200" dirty="0" smtClean="0">
              <a:solidFill>
                <a:schemeClr val="tx1"/>
              </a:solidFill>
            </a:endParaRPr>
          </a:p>
          <a:p>
            <a:r>
              <a:rPr lang="ja-JP" altLang="en-US" sz="1200" dirty="0" smtClean="0">
                <a:solidFill>
                  <a:schemeClr val="tx1"/>
                </a:solidFill>
              </a:rPr>
              <a:t>・</a:t>
            </a:r>
            <a:r>
              <a:rPr lang="en-US" altLang="ja-JP" sz="1200" dirty="0" smtClean="0">
                <a:solidFill>
                  <a:schemeClr val="tx1"/>
                </a:solidFill>
              </a:rPr>
              <a:t>EILISA</a:t>
            </a:r>
            <a:r>
              <a:rPr lang="ja-JP" altLang="en-US" sz="1200" dirty="0" smtClean="0">
                <a:solidFill>
                  <a:schemeClr val="tx1"/>
                </a:solidFill>
              </a:rPr>
              <a:t>法（</a:t>
            </a:r>
            <a:r>
              <a:rPr lang="en-US" altLang="ja-JP" sz="1200" dirty="0" smtClean="0">
                <a:solidFill>
                  <a:schemeClr val="tx1"/>
                </a:solidFill>
              </a:rPr>
              <a:t>Enzyme Linked </a:t>
            </a:r>
            <a:r>
              <a:rPr lang="en-US" altLang="ja-JP" sz="1200" dirty="0" err="1" smtClean="0">
                <a:solidFill>
                  <a:schemeClr val="tx1"/>
                </a:solidFill>
              </a:rPr>
              <a:t>Immuno</a:t>
            </a:r>
            <a:r>
              <a:rPr lang="en-US" altLang="ja-JP" sz="1200" dirty="0" smtClean="0">
                <a:solidFill>
                  <a:schemeClr val="tx1"/>
                </a:solidFill>
              </a:rPr>
              <a:t> Sorbent Assay</a:t>
            </a:r>
            <a:r>
              <a:rPr lang="ja-JP" altLang="en-US" sz="1200" dirty="0" smtClean="0">
                <a:solidFill>
                  <a:schemeClr val="tx1"/>
                </a:solidFill>
              </a:rPr>
              <a:t>）</a:t>
            </a:r>
            <a:endParaRPr lang="en-US" altLang="ja-JP" sz="1200" dirty="0" smtClean="0">
              <a:solidFill>
                <a:schemeClr val="tx1"/>
              </a:solidFill>
            </a:endParaRPr>
          </a:p>
          <a:p>
            <a:r>
              <a:rPr lang="ja-JP" altLang="en-US" sz="1200" dirty="0" smtClean="0">
                <a:solidFill>
                  <a:schemeClr val="tx1"/>
                </a:solidFill>
              </a:rPr>
              <a:t>抗体の</a:t>
            </a:r>
            <a:r>
              <a:rPr lang="en-US" altLang="ja-JP" sz="1200" dirty="0" smtClean="0">
                <a:solidFill>
                  <a:schemeClr val="tx1"/>
                </a:solidFill>
              </a:rPr>
              <a:t>Fc</a:t>
            </a:r>
            <a:r>
              <a:rPr lang="ja-JP" altLang="en-US" sz="1200" dirty="0" smtClean="0">
                <a:solidFill>
                  <a:schemeClr val="tx1"/>
                </a:solidFill>
              </a:rPr>
              <a:t>部分は共有結合をさせ易い性質があります。ポリスチレンの基面に抗体を付着させ、一方で</a:t>
            </a:r>
            <a:r>
              <a:rPr lang="en-US" altLang="ja-JP" sz="1200" dirty="0" smtClean="0">
                <a:solidFill>
                  <a:schemeClr val="tx1"/>
                </a:solidFill>
              </a:rPr>
              <a:t>Fc</a:t>
            </a:r>
            <a:r>
              <a:rPr lang="ja-JP" altLang="en-US" sz="1200" dirty="0" smtClean="0">
                <a:solidFill>
                  <a:schemeClr val="tx1"/>
                </a:solidFill>
              </a:rPr>
              <a:t>部分にペルオキシダーゼ（</a:t>
            </a:r>
            <a:r>
              <a:rPr lang="en-US" altLang="ja-JP" sz="1200" dirty="0" smtClean="0">
                <a:solidFill>
                  <a:schemeClr val="tx1"/>
                </a:solidFill>
              </a:rPr>
              <a:t>Peroxidase</a:t>
            </a:r>
            <a:r>
              <a:rPr lang="ja-JP" altLang="en-US" sz="1200" dirty="0" smtClean="0">
                <a:solidFill>
                  <a:schemeClr val="tx1"/>
                </a:solidFill>
              </a:rPr>
              <a:t>）などの酵素を結合させたものを作製しておき、抗原を挟む形でサンドイッチに反応させます。洗浄（</a:t>
            </a:r>
            <a:r>
              <a:rPr lang="en-US" altLang="ja-JP" sz="1200" dirty="0" smtClean="0">
                <a:solidFill>
                  <a:schemeClr val="tx1"/>
                </a:solidFill>
              </a:rPr>
              <a:t>B</a:t>
            </a:r>
            <a:r>
              <a:rPr lang="ja-JP" altLang="en-US" sz="1200" dirty="0" smtClean="0">
                <a:solidFill>
                  <a:schemeClr val="tx1"/>
                </a:solidFill>
              </a:rPr>
              <a:t>／</a:t>
            </a:r>
            <a:r>
              <a:rPr lang="en-US" altLang="ja-JP" sz="1200" dirty="0" smtClean="0">
                <a:solidFill>
                  <a:schemeClr val="tx1"/>
                </a:solidFill>
              </a:rPr>
              <a:t>F</a:t>
            </a:r>
            <a:r>
              <a:rPr lang="ja-JP" altLang="en-US" sz="1200" dirty="0" smtClean="0">
                <a:solidFill>
                  <a:schemeClr val="tx1"/>
                </a:solidFill>
              </a:rPr>
              <a:t>分離）で抗原</a:t>
            </a:r>
            <a:r>
              <a:rPr lang="ja-JP" altLang="en-US" sz="1200" dirty="0" err="1" smtClean="0">
                <a:solidFill>
                  <a:schemeClr val="tx1"/>
                </a:solidFill>
              </a:rPr>
              <a:t>ー</a:t>
            </a:r>
            <a:r>
              <a:rPr lang="ja-JP" altLang="en-US" sz="1200" dirty="0" smtClean="0">
                <a:solidFill>
                  <a:schemeClr val="tx1"/>
                </a:solidFill>
              </a:rPr>
              <a:t>抗体結合物のみを残し、酵素による発色反応をおこなわせ、発色度により抗原量を定量する方法です。基材が</a:t>
            </a:r>
            <a:r>
              <a:rPr lang="en-US" altLang="ja-JP" sz="1200" dirty="0" smtClean="0">
                <a:solidFill>
                  <a:schemeClr val="tx1"/>
                </a:solidFill>
              </a:rPr>
              <a:t>96well</a:t>
            </a:r>
            <a:r>
              <a:rPr lang="ja-JP" altLang="en-US" sz="1200" dirty="0" smtClean="0">
                <a:solidFill>
                  <a:schemeClr val="tx1"/>
                </a:solidFill>
              </a:rPr>
              <a:t>などのマイクロプレートである場合はプレート法、基材がビーズである場合にはビーズ法と称されます。また標識酵素は</a:t>
            </a:r>
            <a:r>
              <a:rPr lang="en-US" altLang="ja-JP" sz="1200" dirty="0" smtClean="0">
                <a:solidFill>
                  <a:schemeClr val="tx1"/>
                </a:solidFill>
              </a:rPr>
              <a:t>Peroxidase</a:t>
            </a:r>
            <a:r>
              <a:rPr lang="ja-JP" altLang="en-US" sz="1200" dirty="0" smtClean="0">
                <a:solidFill>
                  <a:schemeClr val="tx1"/>
                </a:solidFill>
              </a:rPr>
              <a:t>の他に各種の酵素が使われ、それにより発色基質も異なります。標識酵素を使用することで検出感度が向上します。されに検出感度を上げるためアビジン－ビオチンなどの物質が使用されることもあります。</a:t>
            </a:r>
            <a:endParaRPr kumimoji="1" lang="ja-JP" altLang="en-US" sz="1200" dirty="0">
              <a:solidFill>
                <a:schemeClr val="tx1"/>
              </a:solidFill>
            </a:endParaRPr>
          </a:p>
        </p:txBody>
      </p:sp>
      <p:pic>
        <p:nvPicPr>
          <p:cNvPr id="2" name="図 1"/>
          <p:cNvPicPr>
            <a:picLocks noChangeAspect="1"/>
          </p:cNvPicPr>
          <p:nvPr/>
        </p:nvPicPr>
        <p:blipFill>
          <a:blip r:embed="rId2"/>
          <a:stretch>
            <a:fillRect/>
          </a:stretch>
        </p:blipFill>
        <p:spPr>
          <a:xfrm>
            <a:off x="729661" y="2788043"/>
            <a:ext cx="5822836" cy="1868363"/>
          </a:xfrm>
          <a:prstGeom prst="rect">
            <a:avLst/>
          </a:prstGeom>
        </p:spPr>
      </p:pic>
      <p:sp>
        <p:nvSpPr>
          <p:cNvPr id="46" name="正方形/長方形 45"/>
          <p:cNvSpPr/>
          <p:nvPr/>
        </p:nvSpPr>
        <p:spPr>
          <a:xfrm>
            <a:off x="846540" y="5430130"/>
            <a:ext cx="5705957" cy="9988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・オクタロニー法</a:t>
            </a:r>
            <a:endParaRPr lang="en-US" altLang="ja-JP" sz="1200" dirty="0">
              <a:solidFill>
                <a:schemeClr val="tx1"/>
              </a:solidFill>
            </a:endParaRPr>
          </a:p>
          <a:p>
            <a:r>
              <a:rPr lang="ja-JP" altLang="en-US" sz="1200" dirty="0">
                <a:solidFill>
                  <a:schemeClr val="tx1"/>
                </a:solidFill>
              </a:rPr>
              <a:t>寒天の一部分に穴を開け、一方から抗原を拡散させ、もう一方から抗体を拡散させると</a:t>
            </a:r>
            <a:endParaRPr lang="en-US" altLang="ja-JP" sz="1200" dirty="0">
              <a:solidFill>
                <a:schemeClr val="tx1"/>
              </a:solidFill>
            </a:endParaRPr>
          </a:p>
          <a:p>
            <a:r>
              <a:rPr lang="ja-JP" altLang="en-US" sz="1200" dirty="0" smtClean="0">
                <a:solidFill>
                  <a:schemeClr val="tx1"/>
                </a:solidFill>
              </a:rPr>
              <a:t>抗原と抗体が適正な濃度の状態の部分で免疫凝集を起こし、沈降線として観察することができます。沈降線の位置で抗原（</a:t>
            </a:r>
            <a:r>
              <a:rPr lang="en-US" altLang="ja-JP" sz="1200" dirty="0" smtClean="0">
                <a:solidFill>
                  <a:schemeClr val="tx1"/>
                </a:solidFill>
              </a:rPr>
              <a:t>or</a:t>
            </a:r>
            <a:r>
              <a:rPr lang="ja-JP" altLang="en-US" sz="1200" dirty="0" smtClean="0">
                <a:solidFill>
                  <a:schemeClr val="tx1"/>
                </a:solidFill>
              </a:rPr>
              <a:t>抗体）の力価を算出できます。</a:t>
            </a:r>
            <a:endParaRPr lang="en-US" altLang="ja-JP" sz="1200" dirty="0" smtClean="0">
              <a:solidFill>
                <a:schemeClr val="tx1"/>
              </a:solidFill>
            </a:endParaRPr>
          </a:p>
        </p:txBody>
      </p:sp>
      <p:pic>
        <p:nvPicPr>
          <p:cNvPr id="3" name="図 2"/>
          <p:cNvPicPr>
            <a:picLocks noChangeAspect="1"/>
          </p:cNvPicPr>
          <p:nvPr/>
        </p:nvPicPr>
        <p:blipFill>
          <a:blip r:embed="rId3"/>
          <a:stretch>
            <a:fillRect/>
          </a:stretch>
        </p:blipFill>
        <p:spPr>
          <a:xfrm>
            <a:off x="1065681" y="6685855"/>
            <a:ext cx="3562589" cy="2634125"/>
          </a:xfrm>
          <a:prstGeom prst="rect">
            <a:avLst/>
          </a:prstGeom>
        </p:spPr>
      </p:pic>
    </p:spTree>
    <p:extLst>
      <p:ext uri="{BB962C8B-B14F-4D97-AF65-F5344CB8AC3E}">
        <p14:creationId xmlns:p14="http://schemas.microsoft.com/office/powerpoint/2010/main" val="322923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707633" y="4685014"/>
            <a:ext cx="5705957" cy="17443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・金コロイド法</a:t>
            </a:r>
            <a:endParaRPr lang="en-US" altLang="ja-JP" sz="1200" dirty="0" smtClean="0">
              <a:solidFill>
                <a:schemeClr val="tx1"/>
              </a:solidFill>
            </a:endParaRPr>
          </a:p>
          <a:p>
            <a:r>
              <a:rPr kumimoji="1" lang="ja-JP" altLang="en-US" sz="1200" dirty="0" smtClean="0">
                <a:solidFill>
                  <a:schemeClr val="tx1"/>
                </a:solidFill>
              </a:rPr>
              <a:t>レーンに血清を入れる部分と金コロイド結合抗体、さらに特異抗体（線状に塗布）を作製したもの。金コロイド（</a:t>
            </a:r>
            <a:r>
              <a:rPr kumimoji="1" lang="en-US" altLang="ja-JP" sz="1200" dirty="0" smtClean="0">
                <a:solidFill>
                  <a:schemeClr val="tx1"/>
                </a:solidFill>
              </a:rPr>
              <a:t>10nm</a:t>
            </a:r>
            <a:r>
              <a:rPr kumimoji="1" lang="ja-JP" altLang="en-US" sz="1200" dirty="0" smtClean="0">
                <a:solidFill>
                  <a:schemeClr val="tx1"/>
                </a:solidFill>
              </a:rPr>
              <a:t>～）粒子を酸性下で処理すると抗体の</a:t>
            </a:r>
            <a:r>
              <a:rPr kumimoji="1" lang="en-US" altLang="ja-JP" sz="1200" dirty="0" smtClean="0">
                <a:solidFill>
                  <a:schemeClr val="tx1"/>
                </a:solidFill>
              </a:rPr>
              <a:t>Fc</a:t>
            </a:r>
            <a:r>
              <a:rPr kumimoji="1" lang="ja-JP" altLang="en-US" sz="1200" dirty="0" smtClean="0">
                <a:solidFill>
                  <a:schemeClr val="tx1"/>
                </a:solidFill>
              </a:rPr>
              <a:t>部分と結合し、金コロイド結合抗体ができます。これをレーンの一部に配置しておき、一方から血清を流すと、抗原と抗体が結合した状態で流れ、さらにその先で線状に特異抗体を塗布した部分でサンドイッチ反応が起こり、線がくっきりと浮かび上がることになります。反応しなかった抗原＆抗体はさらに流れて行って廃棄されます。</a:t>
            </a:r>
            <a:endParaRPr kumimoji="1" lang="en-US" altLang="ja-JP" sz="1200" dirty="0" smtClean="0">
              <a:solidFill>
                <a:schemeClr val="tx1"/>
              </a:solidFill>
            </a:endParaRPr>
          </a:p>
          <a:p>
            <a:r>
              <a:rPr kumimoji="1" lang="ja-JP" altLang="en-US" sz="1200" dirty="0" smtClean="0">
                <a:solidFill>
                  <a:schemeClr val="tx1"/>
                </a:solidFill>
              </a:rPr>
              <a:t>金コロイド法は妊娠検査薬で販売されたものが最初と考えますが、近年ではインフルエンザ検出など多様に活用されています。</a:t>
            </a:r>
            <a:endParaRPr kumimoji="1" lang="ja-JP" altLang="en-US" sz="1200" dirty="0">
              <a:solidFill>
                <a:schemeClr val="tx1"/>
              </a:solidFill>
            </a:endParaRPr>
          </a:p>
        </p:txBody>
      </p:sp>
      <p:pic>
        <p:nvPicPr>
          <p:cNvPr id="5" name="図 4"/>
          <p:cNvPicPr>
            <a:picLocks noChangeAspect="1"/>
          </p:cNvPicPr>
          <p:nvPr/>
        </p:nvPicPr>
        <p:blipFill>
          <a:blip r:embed="rId2"/>
          <a:stretch>
            <a:fillRect/>
          </a:stretch>
        </p:blipFill>
        <p:spPr>
          <a:xfrm>
            <a:off x="1045006" y="6812753"/>
            <a:ext cx="5102794" cy="1889924"/>
          </a:xfrm>
          <a:prstGeom prst="rect">
            <a:avLst/>
          </a:prstGeom>
        </p:spPr>
      </p:pic>
      <p:grpSp>
        <p:nvGrpSpPr>
          <p:cNvPr id="8" name="グループ化 7"/>
          <p:cNvGrpSpPr/>
          <p:nvPr/>
        </p:nvGrpSpPr>
        <p:grpSpPr>
          <a:xfrm>
            <a:off x="1446092" y="1664841"/>
            <a:ext cx="3613493" cy="2446184"/>
            <a:chOff x="3693719" y="4981413"/>
            <a:chExt cx="3613493" cy="2446184"/>
          </a:xfrm>
        </p:grpSpPr>
        <p:sp>
          <p:nvSpPr>
            <p:cNvPr id="9" name="フリーフォーム 8"/>
            <p:cNvSpPr/>
            <p:nvPr/>
          </p:nvSpPr>
          <p:spPr>
            <a:xfrm>
              <a:off x="5503105" y="6192542"/>
              <a:ext cx="610269" cy="623187"/>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リーフォーム 9"/>
            <p:cNvSpPr/>
            <p:nvPr/>
          </p:nvSpPr>
          <p:spPr>
            <a:xfrm rot="19679304">
              <a:off x="6043500" y="5995504"/>
              <a:ext cx="346710" cy="282935"/>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5758095" y="5745185"/>
              <a:ext cx="691304"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ysClr val="windowText" lastClr="000000"/>
                  </a:solidFill>
                </a:rPr>
                <a:t>抗原</a:t>
              </a:r>
              <a:endParaRPr kumimoji="1" lang="ja-JP" altLang="en-US" sz="1400" dirty="0">
                <a:solidFill>
                  <a:sysClr val="windowText" lastClr="000000"/>
                </a:solidFill>
              </a:endParaRPr>
            </a:p>
          </p:txBody>
        </p:sp>
        <p:sp>
          <p:nvSpPr>
            <p:cNvPr id="12" name="正方形/長方形 11"/>
            <p:cNvSpPr/>
            <p:nvPr/>
          </p:nvSpPr>
          <p:spPr>
            <a:xfrm>
              <a:off x="5177690" y="5151502"/>
              <a:ext cx="1172803"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特異抗体</a:t>
              </a:r>
              <a:endParaRPr kumimoji="1" lang="ja-JP" altLang="en-US" sz="1400" dirty="0">
                <a:solidFill>
                  <a:sysClr val="windowText" lastClr="000000"/>
                </a:solidFill>
              </a:endParaRPr>
            </a:p>
          </p:txBody>
        </p:sp>
        <p:sp>
          <p:nvSpPr>
            <p:cNvPr id="13" name="正方形/長方形 12"/>
            <p:cNvSpPr/>
            <p:nvPr/>
          </p:nvSpPr>
          <p:spPr>
            <a:xfrm rot="1686899">
              <a:off x="5845775" y="7058037"/>
              <a:ext cx="1461437" cy="3695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sp>
          <p:nvSpPr>
            <p:cNvPr id="14" name="フリーフォーム 13"/>
            <p:cNvSpPr/>
            <p:nvPr/>
          </p:nvSpPr>
          <p:spPr>
            <a:xfrm rot="14865316">
              <a:off x="6222633" y="5361087"/>
              <a:ext cx="595388" cy="66587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3802270" y="4981413"/>
              <a:ext cx="1535867" cy="330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ysClr val="windowText" lastClr="000000"/>
                  </a:solidFill>
                </a:rPr>
                <a:t>ポリクロナル抗体</a:t>
              </a:r>
              <a:endParaRPr kumimoji="1" lang="ja-JP" altLang="en-US" sz="1400" dirty="0">
                <a:solidFill>
                  <a:sysClr val="windowText" lastClr="000000"/>
                </a:solidFill>
              </a:endParaRPr>
            </a:p>
          </p:txBody>
        </p:sp>
        <p:sp>
          <p:nvSpPr>
            <p:cNvPr id="16" name="正方形/長方形 15"/>
            <p:cNvSpPr/>
            <p:nvPr/>
          </p:nvSpPr>
          <p:spPr>
            <a:xfrm rot="2415002">
              <a:off x="4006820" y="6561360"/>
              <a:ext cx="1474911" cy="332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sp>
          <p:nvSpPr>
            <p:cNvPr id="17" name="フリーフォーム 16"/>
            <p:cNvSpPr/>
            <p:nvPr/>
          </p:nvSpPr>
          <p:spPr>
            <a:xfrm rot="15090204">
              <a:off x="5310365" y="5953160"/>
              <a:ext cx="346710" cy="282935"/>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rot="2122357">
              <a:off x="4659991" y="5903159"/>
              <a:ext cx="596892" cy="680755"/>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フリーフォーム 18"/>
            <p:cNvSpPr/>
            <p:nvPr/>
          </p:nvSpPr>
          <p:spPr>
            <a:xfrm rot="1123532">
              <a:off x="6205685" y="6283307"/>
              <a:ext cx="595388" cy="66587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リーフォーム 19"/>
            <p:cNvSpPr/>
            <p:nvPr/>
          </p:nvSpPr>
          <p:spPr>
            <a:xfrm rot="6871255">
              <a:off x="4965133" y="5280566"/>
              <a:ext cx="595388" cy="66587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リーフォーム 20"/>
            <p:cNvSpPr/>
            <p:nvPr/>
          </p:nvSpPr>
          <p:spPr>
            <a:xfrm rot="3627795">
              <a:off x="4067308" y="5266452"/>
              <a:ext cx="595388" cy="665871"/>
            </a:xfrm>
            <a:custGeom>
              <a:avLst/>
              <a:gdLst>
                <a:gd name="connsiteX0" fmla="*/ 0 w 525101"/>
                <a:gd name="connsiteY0" fmla="*/ 60357 h 727295"/>
                <a:gd name="connsiteX1" fmla="*/ 181070 w 525101"/>
                <a:gd name="connsiteY1" fmla="*/ 407406 h 727295"/>
                <a:gd name="connsiteX2" fmla="*/ 214266 w 525101"/>
                <a:gd name="connsiteY2" fmla="*/ 727295 h 727295"/>
                <a:gd name="connsiteX3" fmla="*/ 313854 w 525101"/>
                <a:gd name="connsiteY3" fmla="*/ 359121 h 727295"/>
                <a:gd name="connsiteX4" fmla="*/ 525101 w 525101"/>
                <a:gd name="connsiteY4" fmla="*/ 0 h 727295"/>
                <a:gd name="connsiteX5" fmla="*/ 241426 w 525101"/>
                <a:gd name="connsiteY5" fmla="*/ 226337 h 727295"/>
                <a:gd name="connsiteX6" fmla="*/ 0 w 525101"/>
                <a:gd name="connsiteY6" fmla="*/ 60357 h 727295"/>
                <a:gd name="connsiteX0" fmla="*/ 0 w 527318"/>
                <a:gd name="connsiteY0" fmla="*/ 60357 h 727295"/>
                <a:gd name="connsiteX1" fmla="*/ 181070 w 527318"/>
                <a:gd name="connsiteY1" fmla="*/ 407406 h 727295"/>
                <a:gd name="connsiteX2" fmla="*/ 214266 w 527318"/>
                <a:gd name="connsiteY2" fmla="*/ 727295 h 727295"/>
                <a:gd name="connsiteX3" fmla="*/ 313854 w 527318"/>
                <a:gd name="connsiteY3" fmla="*/ 359121 h 727295"/>
                <a:gd name="connsiteX4" fmla="*/ 525101 w 527318"/>
                <a:gd name="connsiteY4" fmla="*/ 0 h 727295"/>
                <a:gd name="connsiteX5" fmla="*/ 241426 w 527318"/>
                <a:gd name="connsiteY5" fmla="*/ 226337 h 727295"/>
                <a:gd name="connsiteX6" fmla="*/ 0 w 527318"/>
                <a:gd name="connsiteY6" fmla="*/ 60357 h 727295"/>
                <a:gd name="connsiteX0" fmla="*/ 0 w 527318"/>
                <a:gd name="connsiteY0" fmla="*/ 71059 h 737997"/>
                <a:gd name="connsiteX1" fmla="*/ 181070 w 527318"/>
                <a:gd name="connsiteY1" fmla="*/ 418108 h 737997"/>
                <a:gd name="connsiteX2" fmla="*/ 214266 w 527318"/>
                <a:gd name="connsiteY2" fmla="*/ 737997 h 737997"/>
                <a:gd name="connsiteX3" fmla="*/ 313854 w 527318"/>
                <a:gd name="connsiteY3" fmla="*/ 369823 h 737997"/>
                <a:gd name="connsiteX4" fmla="*/ 525101 w 527318"/>
                <a:gd name="connsiteY4" fmla="*/ 10702 h 737997"/>
                <a:gd name="connsiteX5" fmla="*/ 241426 w 527318"/>
                <a:gd name="connsiteY5" fmla="*/ 237039 h 737997"/>
                <a:gd name="connsiteX6" fmla="*/ 0 w 527318"/>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7997"/>
                <a:gd name="connsiteX1" fmla="*/ 181070 w 529705"/>
                <a:gd name="connsiteY1" fmla="*/ 418108 h 737997"/>
                <a:gd name="connsiteX2" fmla="*/ 214266 w 529705"/>
                <a:gd name="connsiteY2" fmla="*/ 737997 h 737997"/>
                <a:gd name="connsiteX3" fmla="*/ 313854 w 529705"/>
                <a:gd name="connsiteY3" fmla="*/ 369823 h 737997"/>
                <a:gd name="connsiteX4" fmla="*/ 525101 w 529705"/>
                <a:gd name="connsiteY4" fmla="*/ 10702 h 737997"/>
                <a:gd name="connsiteX5" fmla="*/ 241426 w 529705"/>
                <a:gd name="connsiteY5" fmla="*/ 237039 h 737997"/>
                <a:gd name="connsiteX6" fmla="*/ 0 w 529705"/>
                <a:gd name="connsiteY6" fmla="*/ 71059 h 737997"/>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0 w 529705"/>
                <a:gd name="connsiteY0" fmla="*/ 71059 h 738011"/>
                <a:gd name="connsiteX1" fmla="*/ 181070 w 529705"/>
                <a:gd name="connsiteY1" fmla="*/ 418108 h 738011"/>
                <a:gd name="connsiteX2" fmla="*/ 214266 w 529705"/>
                <a:gd name="connsiteY2" fmla="*/ 737997 h 738011"/>
                <a:gd name="connsiteX3" fmla="*/ 313854 w 529705"/>
                <a:gd name="connsiteY3" fmla="*/ 369823 h 738011"/>
                <a:gd name="connsiteX4" fmla="*/ 525101 w 529705"/>
                <a:gd name="connsiteY4" fmla="*/ 10702 h 738011"/>
                <a:gd name="connsiteX5" fmla="*/ 241426 w 529705"/>
                <a:gd name="connsiteY5" fmla="*/ 237039 h 738011"/>
                <a:gd name="connsiteX6" fmla="*/ 0 w 52970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71059 h 738011"/>
                <a:gd name="connsiteX1" fmla="*/ 192290 w 540925"/>
                <a:gd name="connsiteY1" fmla="*/ 418108 h 738011"/>
                <a:gd name="connsiteX2" fmla="*/ 225486 w 540925"/>
                <a:gd name="connsiteY2" fmla="*/ 737997 h 738011"/>
                <a:gd name="connsiteX3" fmla="*/ 325074 w 540925"/>
                <a:gd name="connsiteY3" fmla="*/ 369823 h 738011"/>
                <a:gd name="connsiteX4" fmla="*/ 536321 w 540925"/>
                <a:gd name="connsiteY4" fmla="*/ 10702 h 738011"/>
                <a:gd name="connsiteX5" fmla="*/ 252646 w 540925"/>
                <a:gd name="connsiteY5" fmla="*/ 237039 h 738011"/>
                <a:gd name="connsiteX6" fmla="*/ 11220 w 540925"/>
                <a:gd name="connsiteY6" fmla="*/ 71059 h 738011"/>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201342 w 540925"/>
                <a:gd name="connsiteY6" fmla="*/ 177654 h 735966"/>
                <a:gd name="connsiteX7" fmla="*/ 11220 w 540925"/>
                <a:gd name="connsiteY7"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40925"/>
                <a:gd name="connsiteY0" fmla="*/ 69014 h 735966"/>
                <a:gd name="connsiteX1" fmla="*/ 192290 w 540925"/>
                <a:gd name="connsiteY1" fmla="*/ 416063 h 735966"/>
                <a:gd name="connsiteX2" fmla="*/ 225486 w 540925"/>
                <a:gd name="connsiteY2" fmla="*/ 735952 h 735966"/>
                <a:gd name="connsiteX3" fmla="*/ 325074 w 540925"/>
                <a:gd name="connsiteY3" fmla="*/ 367778 h 735966"/>
                <a:gd name="connsiteX4" fmla="*/ 536321 w 540925"/>
                <a:gd name="connsiteY4" fmla="*/ 8657 h 735966"/>
                <a:gd name="connsiteX5" fmla="*/ 252646 w 540925"/>
                <a:gd name="connsiteY5" fmla="*/ 234994 h 735966"/>
                <a:gd name="connsiteX6" fmla="*/ 11220 w 540925"/>
                <a:gd name="connsiteY6" fmla="*/ 69014 h 735966"/>
                <a:gd name="connsiteX0" fmla="*/ 11220 w 505698"/>
                <a:gd name="connsiteY0" fmla="*/ 22285 h 689237"/>
                <a:gd name="connsiteX1" fmla="*/ 192290 w 505698"/>
                <a:gd name="connsiteY1" fmla="*/ 369334 h 689237"/>
                <a:gd name="connsiteX2" fmla="*/ 225486 w 505698"/>
                <a:gd name="connsiteY2" fmla="*/ 689223 h 689237"/>
                <a:gd name="connsiteX3" fmla="*/ 325074 w 505698"/>
                <a:gd name="connsiteY3" fmla="*/ 321049 h 689237"/>
                <a:gd name="connsiteX4" fmla="*/ 500107 w 505698"/>
                <a:gd name="connsiteY4" fmla="*/ 10214 h 689237"/>
                <a:gd name="connsiteX5" fmla="*/ 252646 w 505698"/>
                <a:gd name="connsiteY5" fmla="*/ 188265 h 689237"/>
                <a:gd name="connsiteX6" fmla="*/ 11220 w 505698"/>
                <a:gd name="connsiteY6" fmla="*/ 22285 h 689237"/>
                <a:gd name="connsiteX0" fmla="*/ 11374 w 505852"/>
                <a:gd name="connsiteY0" fmla="*/ 22285 h 689234"/>
                <a:gd name="connsiteX1" fmla="*/ 189426 w 505852"/>
                <a:gd name="connsiteY1" fmla="*/ 324067 h 689234"/>
                <a:gd name="connsiteX2" fmla="*/ 225640 w 505852"/>
                <a:gd name="connsiteY2" fmla="*/ 689223 h 689234"/>
                <a:gd name="connsiteX3" fmla="*/ 325228 w 505852"/>
                <a:gd name="connsiteY3" fmla="*/ 321049 h 689234"/>
                <a:gd name="connsiteX4" fmla="*/ 500261 w 505852"/>
                <a:gd name="connsiteY4" fmla="*/ 10214 h 689234"/>
                <a:gd name="connsiteX5" fmla="*/ 252800 w 505852"/>
                <a:gd name="connsiteY5" fmla="*/ 188265 h 689234"/>
                <a:gd name="connsiteX6" fmla="*/ 11374 w 505852"/>
                <a:gd name="connsiteY6" fmla="*/ 22285 h 689234"/>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852"/>
                <a:gd name="connsiteY0" fmla="*/ 22285 h 628882"/>
                <a:gd name="connsiteX1" fmla="*/ 189426 w 505852"/>
                <a:gd name="connsiteY1" fmla="*/ 324067 h 628882"/>
                <a:gd name="connsiteX2" fmla="*/ 258836 w 505852"/>
                <a:gd name="connsiteY2" fmla="*/ 628867 h 628882"/>
                <a:gd name="connsiteX3" fmla="*/ 325228 w 505852"/>
                <a:gd name="connsiteY3" fmla="*/ 321049 h 628882"/>
                <a:gd name="connsiteX4" fmla="*/ 500261 w 505852"/>
                <a:gd name="connsiteY4" fmla="*/ 10214 h 628882"/>
                <a:gd name="connsiteX5" fmla="*/ 252800 w 505852"/>
                <a:gd name="connsiteY5" fmla="*/ 188265 h 628882"/>
                <a:gd name="connsiteX6" fmla="*/ 11374 w 505852"/>
                <a:gd name="connsiteY6" fmla="*/ 22285 h 628882"/>
                <a:gd name="connsiteX0" fmla="*/ 11374 w 505311"/>
                <a:gd name="connsiteY0" fmla="*/ 22285 h 628882"/>
                <a:gd name="connsiteX1" fmla="*/ 189426 w 505311"/>
                <a:gd name="connsiteY1" fmla="*/ 324067 h 628882"/>
                <a:gd name="connsiteX2" fmla="*/ 258836 w 505311"/>
                <a:gd name="connsiteY2" fmla="*/ 628867 h 628882"/>
                <a:gd name="connsiteX3" fmla="*/ 307121 w 505311"/>
                <a:gd name="connsiteY3" fmla="*/ 315013 h 628882"/>
                <a:gd name="connsiteX4" fmla="*/ 500261 w 505311"/>
                <a:gd name="connsiteY4" fmla="*/ 10214 h 628882"/>
                <a:gd name="connsiteX5" fmla="*/ 252800 w 505311"/>
                <a:gd name="connsiteY5" fmla="*/ 188265 h 628882"/>
                <a:gd name="connsiteX6" fmla="*/ 11374 w 505311"/>
                <a:gd name="connsiteY6" fmla="*/ 22285 h 628882"/>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 name="connsiteX0" fmla="*/ 11374 w 496515"/>
                <a:gd name="connsiteY0" fmla="*/ 9878 h 616475"/>
                <a:gd name="connsiteX1" fmla="*/ 189426 w 496515"/>
                <a:gd name="connsiteY1" fmla="*/ 311660 h 616475"/>
                <a:gd name="connsiteX2" fmla="*/ 258836 w 496515"/>
                <a:gd name="connsiteY2" fmla="*/ 616460 h 616475"/>
                <a:gd name="connsiteX3" fmla="*/ 307121 w 496515"/>
                <a:gd name="connsiteY3" fmla="*/ 302606 h 616475"/>
                <a:gd name="connsiteX4" fmla="*/ 491208 w 496515"/>
                <a:gd name="connsiteY4" fmla="*/ 12896 h 616475"/>
                <a:gd name="connsiteX5" fmla="*/ 252800 w 496515"/>
                <a:gd name="connsiteY5" fmla="*/ 175858 h 616475"/>
                <a:gd name="connsiteX6" fmla="*/ 11374 w 496515"/>
                <a:gd name="connsiteY6" fmla="*/ 9878 h 616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6515" h="616475">
                  <a:moveTo>
                    <a:pt x="11374" y="9878"/>
                  </a:moveTo>
                  <a:cubicBezTo>
                    <a:pt x="-45964" y="83312"/>
                    <a:pt x="129069" y="195977"/>
                    <a:pt x="189426" y="311660"/>
                  </a:cubicBezTo>
                  <a:cubicBezTo>
                    <a:pt x="200491" y="418290"/>
                    <a:pt x="160254" y="618472"/>
                    <a:pt x="258836" y="616460"/>
                  </a:cubicBezTo>
                  <a:cubicBezTo>
                    <a:pt x="349371" y="617466"/>
                    <a:pt x="273925" y="425331"/>
                    <a:pt x="307121" y="302606"/>
                  </a:cubicBezTo>
                  <a:cubicBezTo>
                    <a:pt x="377537" y="182899"/>
                    <a:pt x="526417" y="114497"/>
                    <a:pt x="491208" y="12896"/>
                  </a:cubicBezTo>
                  <a:cubicBezTo>
                    <a:pt x="450971" y="-47460"/>
                    <a:pt x="308126" y="163787"/>
                    <a:pt x="252800" y="175858"/>
                  </a:cubicBezTo>
                  <a:cubicBezTo>
                    <a:pt x="165283" y="185918"/>
                    <a:pt x="69718" y="-50479"/>
                    <a:pt x="11374" y="9878"/>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フリーフォーム 21"/>
            <p:cNvSpPr/>
            <p:nvPr/>
          </p:nvSpPr>
          <p:spPr>
            <a:xfrm rot="11422670">
              <a:off x="4738210" y="5562044"/>
              <a:ext cx="346710" cy="282935"/>
            </a:xfrm>
            <a:custGeom>
              <a:avLst/>
              <a:gdLst>
                <a:gd name="connsiteX0" fmla="*/ 187748 w 521521"/>
                <a:gd name="connsiteY0" fmla="*/ 0 h 500660"/>
                <a:gd name="connsiteX1" fmla="*/ 0 w 521521"/>
                <a:gd name="connsiteY1" fmla="*/ 340727 h 500660"/>
                <a:gd name="connsiteX2" fmla="*/ 344204 w 521521"/>
                <a:gd name="connsiteY2" fmla="*/ 500660 h 500660"/>
                <a:gd name="connsiteX3" fmla="*/ 521521 w 521521"/>
                <a:gd name="connsiteY3" fmla="*/ 159933 h 500660"/>
                <a:gd name="connsiteX4" fmla="*/ 187748 w 521521"/>
                <a:gd name="connsiteY4" fmla="*/ 0 h 500660"/>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187748 w 521521"/>
                <a:gd name="connsiteY0" fmla="*/ 3485 h 504145"/>
                <a:gd name="connsiteX1" fmla="*/ 0 w 521521"/>
                <a:gd name="connsiteY1" fmla="*/ 344212 h 504145"/>
                <a:gd name="connsiteX2" fmla="*/ 344204 w 521521"/>
                <a:gd name="connsiteY2" fmla="*/ 504145 h 504145"/>
                <a:gd name="connsiteX3" fmla="*/ 521521 w 521521"/>
                <a:gd name="connsiteY3" fmla="*/ 163418 h 504145"/>
                <a:gd name="connsiteX4" fmla="*/ 187748 w 521521"/>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04145"/>
                <a:gd name="connsiteX1" fmla="*/ 13868 w 535389"/>
                <a:gd name="connsiteY1" fmla="*/ 344212 h 504145"/>
                <a:gd name="connsiteX2" fmla="*/ 358072 w 535389"/>
                <a:gd name="connsiteY2" fmla="*/ 504145 h 504145"/>
                <a:gd name="connsiteX3" fmla="*/ 535389 w 535389"/>
                <a:gd name="connsiteY3" fmla="*/ 163418 h 504145"/>
                <a:gd name="connsiteX4" fmla="*/ 201616 w 535389"/>
                <a:gd name="connsiteY4" fmla="*/ 3485 h 504145"/>
                <a:gd name="connsiteX0" fmla="*/ 201616 w 535389"/>
                <a:gd name="connsiteY0" fmla="*/ 3485 h 520636"/>
                <a:gd name="connsiteX1" fmla="*/ 13868 w 535389"/>
                <a:gd name="connsiteY1" fmla="*/ 344212 h 520636"/>
                <a:gd name="connsiteX2" fmla="*/ 358072 w 535389"/>
                <a:gd name="connsiteY2" fmla="*/ 504145 h 520636"/>
                <a:gd name="connsiteX3" fmla="*/ 535389 w 535389"/>
                <a:gd name="connsiteY3" fmla="*/ 163418 h 520636"/>
                <a:gd name="connsiteX4" fmla="*/ 201616 w 535389"/>
                <a:gd name="connsiteY4" fmla="*/ 3485 h 520636"/>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537887"/>
                <a:gd name="connsiteY0" fmla="*/ 11360 h 528511"/>
                <a:gd name="connsiteX1" fmla="*/ 13868 w 537887"/>
                <a:gd name="connsiteY1" fmla="*/ 352087 h 528511"/>
                <a:gd name="connsiteX2" fmla="*/ 358072 w 537887"/>
                <a:gd name="connsiteY2" fmla="*/ 512020 h 528511"/>
                <a:gd name="connsiteX3" fmla="*/ 535389 w 537887"/>
                <a:gd name="connsiteY3" fmla="*/ 171293 h 528511"/>
                <a:gd name="connsiteX4" fmla="*/ 201616 w 537887"/>
                <a:gd name="connsiteY4" fmla="*/ 11360 h 528511"/>
                <a:gd name="connsiteX0" fmla="*/ 201616 w 450237"/>
                <a:gd name="connsiteY0" fmla="*/ 7253 h 524404"/>
                <a:gd name="connsiteX1" fmla="*/ 13868 w 450237"/>
                <a:gd name="connsiteY1" fmla="*/ 347980 h 524404"/>
                <a:gd name="connsiteX2" fmla="*/ 358072 w 450237"/>
                <a:gd name="connsiteY2" fmla="*/ 507913 h 524404"/>
                <a:gd name="connsiteX3" fmla="*/ 427608 w 450237"/>
                <a:gd name="connsiteY3" fmla="*/ 201954 h 524404"/>
                <a:gd name="connsiteX4" fmla="*/ 201616 w 450237"/>
                <a:gd name="connsiteY4" fmla="*/ 7253 h 524404"/>
                <a:gd name="connsiteX0" fmla="*/ 197601 w 446222"/>
                <a:gd name="connsiteY0" fmla="*/ 7253 h 524404"/>
                <a:gd name="connsiteX1" fmla="*/ 159356 w 446222"/>
                <a:gd name="connsiteY1" fmla="*/ 163709 h 524404"/>
                <a:gd name="connsiteX2" fmla="*/ 9853 w 446222"/>
                <a:gd name="connsiteY2" fmla="*/ 347980 h 524404"/>
                <a:gd name="connsiteX3" fmla="*/ 354057 w 446222"/>
                <a:gd name="connsiteY3" fmla="*/ 507913 h 524404"/>
                <a:gd name="connsiteX4" fmla="*/ 423593 w 446222"/>
                <a:gd name="connsiteY4" fmla="*/ 201954 h 524404"/>
                <a:gd name="connsiteX5" fmla="*/ 197601 w 446222"/>
                <a:gd name="connsiteY5" fmla="*/ 7253 h 524404"/>
                <a:gd name="connsiteX0" fmla="*/ 246276 w 446222"/>
                <a:gd name="connsiteY0" fmla="*/ 4683 h 567033"/>
                <a:gd name="connsiteX1" fmla="*/ 159356 w 446222"/>
                <a:gd name="connsiteY1" fmla="*/ 206338 h 567033"/>
                <a:gd name="connsiteX2" fmla="*/ 9853 w 446222"/>
                <a:gd name="connsiteY2" fmla="*/ 390609 h 567033"/>
                <a:gd name="connsiteX3" fmla="*/ 354057 w 446222"/>
                <a:gd name="connsiteY3" fmla="*/ 550542 h 567033"/>
                <a:gd name="connsiteX4" fmla="*/ 423593 w 446222"/>
                <a:gd name="connsiteY4" fmla="*/ 244583 h 567033"/>
                <a:gd name="connsiteX5" fmla="*/ 246276 w 446222"/>
                <a:gd name="connsiteY5" fmla="*/ 4683 h 567033"/>
                <a:gd name="connsiteX0" fmla="*/ 236430 w 436376"/>
                <a:gd name="connsiteY0" fmla="*/ 4683 h 559630"/>
                <a:gd name="connsiteX1" fmla="*/ 149510 w 436376"/>
                <a:gd name="connsiteY1" fmla="*/ 206338 h 559630"/>
                <a:gd name="connsiteX2" fmla="*/ 7 w 436376"/>
                <a:gd name="connsiteY2" fmla="*/ 390609 h 559630"/>
                <a:gd name="connsiteX3" fmla="*/ 205138 w 436376"/>
                <a:gd name="connsiteY3" fmla="*/ 418424 h 559630"/>
                <a:gd name="connsiteX4" fmla="*/ 344211 w 436376"/>
                <a:gd name="connsiteY4" fmla="*/ 550542 h 559630"/>
                <a:gd name="connsiteX5" fmla="*/ 413747 w 436376"/>
                <a:gd name="connsiteY5" fmla="*/ 244583 h 559630"/>
                <a:gd name="connsiteX6" fmla="*/ 236430 w 436376"/>
                <a:gd name="connsiteY6" fmla="*/ 4683 h 559630"/>
                <a:gd name="connsiteX0" fmla="*/ 236430 w 474267"/>
                <a:gd name="connsiteY0" fmla="*/ 5276 h 560223"/>
                <a:gd name="connsiteX1" fmla="*/ 149510 w 474267"/>
                <a:gd name="connsiteY1" fmla="*/ 206931 h 560223"/>
                <a:gd name="connsiteX2" fmla="*/ 7 w 474267"/>
                <a:gd name="connsiteY2" fmla="*/ 391202 h 560223"/>
                <a:gd name="connsiteX3" fmla="*/ 205138 w 474267"/>
                <a:gd name="connsiteY3" fmla="*/ 419017 h 560223"/>
                <a:gd name="connsiteX4" fmla="*/ 344211 w 474267"/>
                <a:gd name="connsiteY4" fmla="*/ 551135 h 560223"/>
                <a:gd name="connsiteX5" fmla="*/ 469375 w 474267"/>
                <a:gd name="connsiteY5" fmla="*/ 231269 h 560223"/>
                <a:gd name="connsiteX6" fmla="*/ 236430 w 474267"/>
                <a:gd name="connsiteY6" fmla="*/ 5276 h 56022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51332"/>
                <a:gd name="connsiteY0" fmla="*/ 4206 h 559153"/>
                <a:gd name="connsiteX1" fmla="*/ 149510 w 551332"/>
                <a:gd name="connsiteY1" fmla="*/ 205861 h 559153"/>
                <a:gd name="connsiteX2" fmla="*/ 7 w 551332"/>
                <a:gd name="connsiteY2" fmla="*/ 390132 h 559153"/>
                <a:gd name="connsiteX3" fmla="*/ 205138 w 551332"/>
                <a:gd name="connsiteY3" fmla="*/ 417947 h 559153"/>
                <a:gd name="connsiteX4" fmla="*/ 344211 w 551332"/>
                <a:gd name="connsiteY4" fmla="*/ 550065 h 559153"/>
                <a:gd name="connsiteX5" fmla="*/ 548638 w 551332"/>
                <a:gd name="connsiteY5" fmla="*/ 257864 h 559153"/>
                <a:gd name="connsiteX6" fmla="*/ 236430 w 551332"/>
                <a:gd name="connsiteY6" fmla="*/ 4206 h 559153"/>
                <a:gd name="connsiteX0" fmla="*/ 236430 w 548639"/>
                <a:gd name="connsiteY0" fmla="*/ 2102 h 557049"/>
                <a:gd name="connsiteX1" fmla="*/ 149510 w 548639"/>
                <a:gd name="connsiteY1" fmla="*/ 203757 h 557049"/>
                <a:gd name="connsiteX2" fmla="*/ 7 w 548639"/>
                <a:gd name="connsiteY2" fmla="*/ 388028 h 557049"/>
                <a:gd name="connsiteX3" fmla="*/ 205138 w 548639"/>
                <a:gd name="connsiteY3" fmla="*/ 415843 h 557049"/>
                <a:gd name="connsiteX4" fmla="*/ 344211 w 548639"/>
                <a:gd name="connsiteY4" fmla="*/ 547961 h 557049"/>
                <a:gd name="connsiteX5" fmla="*/ 548638 w 548639"/>
                <a:gd name="connsiteY5" fmla="*/ 255760 h 557049"/>
                <a:gd name="connsiteX6" fmla="*/ 236430 w 548639"/>
                <a:gd name="connsiteY6" fmla="*/ 2102 h 557049"/>
                <a:gd name="connsiteX0" fmla="*/ 264047 w 548638"/>
                <a:gd name="connsiteY0" fmla="*/ 2733 h 498970"/>
                <a:gd name="connsiteX1" fmla="*/ 149510 w 548638"/>
                <a:gd name="connsiteY1" fmla="*/ 145678 h 498970"/>
                <a:gd name="connsiteX2" fmla="*/ 7 w 548638"/>
                <a:gd name="connsiteY2" fmla="*/ 329949 h 498970"/>
                <a:gd name="connsiteX3" fmla="*/ 205138 w 548638"/>
                <a:gd name="connsiteY3" fmla="*/ 357764 h 498970"/>
                <a:gd name="connsiteX4" fmla="*/ 344211 w 548638"/>
                <a:gd name="connsiteY4" fmla="*/ 489882 h 498970"/>
                <a:gd name="connsiteX5" fmla="*/ 548638 w 548638"/>
                <a:gd name="connsiteY5" fmla="*/ 197681 h 498970"/>
                <a:gd name="connsiteX6" fmla="*/ 264047 w 548638"/>
                <a:gd name="connsiteY6" fmla="*/ 2733 h 498970"/>
                <a:gd name="connsiteX0" fmla="*/ 264047 w 548638"/>
                <a:gd name="connsiteY0" fmla="*/ 2733 h 485053"/>
                <a:gd name="connsiteX1" fmla="*/ 149510 w 548638"/>
                <a:gd name="connsiteY1" fmla="*/ 145678 h 485053"/>
                <a:gd name="connsiteX2" fmla="*/ 7 w 548638"/>
                <a:gd name="connsiteY2" fmla="*/ 329949 h 485053"/>
                <a:gd name="connsiteX3" fmla="*/ 205138 w 548638"/>
                <a:gd name="connsiteY3" fmla="*/ 357764 h 485053"/>
                <a:gd name="connsiteX4" fmla="*/ 396256 w 548638"/>
                <a:gd name="connsiteY4" fmla="*/ 475333 h 485053"/>
                <a:gd name="connsiteX5" fmla="*/ 548638 w 548638"/>
                <a:gd name="connsiteY5" fmla="*/ 197681 h 485053"/>
                <a:gd name="connsiteX6" fmla="*/ 264047 w 548638"/>
                <a:gd name="connsiteY6" fmla="*/ 2733 h 485053"/>
                <a:gd name="connsiteX0" fmla="*/ 264047 w 548638"/>
                <a:gd name="connsiteY0" fmla="*/ 2733 h 477184"/>
                <a:gd name="connsiteX1" fmla="*/ 149510 w 548638"/>
                <a:gd name="connsiteY1" fmla="*/ 145678 h 477184"/>
                <a:gd name="connsiteX2" fmla="*/ 7 w 548638"/>
                <a:gd name="connsiteY2" fmla="*/ 329949 h 477184"/>
                <a:gd name="connsiteX3" fmla="*/ 205138 w 548638"/>
                <a:gd name="connsiteY3" fmla="*/ 357764 h 477184"/>
                <a:gd name="connsiteX4" fmla="*/ 396256 w 548638"/>
                <a:gd name="connsiteY4" fmla="*/ 475333 h 477184"/>
                <a:gd name="connsiteX5" fmla="*/ 548638 w 548638"/>
                <a:gd name="connsiteY5" fmla="*/ 197681 h 477184"/>
                <a:gd name="connsiteX6" fmla="*/ 264047 w 548638"/>
                <a:gd name="connsiteY6" fmla="*/ 2733 h 477184"/>
                <a:gd name="connsiteX0" fmla="*/ 197996 w 482587"/>
                <a:gd name="connsiteY0" fmla="*/ 2733 h 477289"/>
                <a:gd name="connsiteX1" fmla="*/ 83459 w 482587"/>
                <a:gd name="connsiteY1" fmla="*/ 145678 h 477289"/>
                <a:gd name="connsiteX2" fmla="*/ 13 w 482587"/>
                <a:gd name="connsiteY2" fmla="*/ 288232 h 477289"/>
                <a:gd name="connsiteX3" fmla="*/ 139087 w 482587"/>
                <a:gd name="connsiteY3" fmla="*/ 357764 h 477289"/>
                <a:gd name="connsiteX4" fmla="*/ 330205 w 482587"/>
                <a:gd name="connsiteY4" fmla="*/ 475333 h 477289"/>
                <a:gd name="connsiteX5" fmla="*/ 482587 w 482587"/>
                <a:gd name="connsiteY5" fmla="*/ 197681 h 477289"/>
                <a:gd name="connsiteX6" fmla="*/ 197996 w 482587"/>
                <a:gd name="connsiteY6" fmla="*/ 2733 h 477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2587" h="477289">
                  <a:moveTo>
                    <a:pt x="197996" y="2733"/>
                  </a:moveTo>
                  <a:cubicBezTo>
                    <a:pt x="134255" y="-11174"/>
                    <a:pt x="116456" y="98095"/>
                    <a:pt x="83459" y="145678"/>
                  </a:cubicBezTo>
                  <a:cubicBezTo>
                    <a:pt x="50462" y="193261"/>
                    <a:pt x="1172" y="234341"/>
                    <a:pt x="13" y="288232"/>
                  </a:cubicBezTo>
                  <a:cubicBezTo>
                    <a:pt x="-1146" y="342123"/>
                    <a:pt x="84055" y="326580"/>
                    <a:pt x="139087" y="357764"/>
                  </a:cubicBezTo>
                  <a:cubicBezTo>
                    <a:pt x="194119" y="388948"/>
                    <a:pt x="202542" y="492756"/>
                    <a:pt x="330205" y="475333"/>
                  </a:cubicBezTo>
                  <a:cubicBezTo>
                    <a:pt x="472754" y="403479"/>
                    <a:pt x="394539" y="324665"/>
                    <a:pt x="482587" y="197681"/>
                  </a:cubicBezTo>
                  <a:cubicBezTo>
                    <a:pt x="382956" y="152129"/>
                    <a:pt x="291870" y="-23922"/>
                    <a:pt x="197996" y="2733"/>
                  </a:cubicBezTo>
                  <a:close/>
                </a:path>
              </a:pathLst>
            </a:custGeom>
            <a:pattFill prst="ltUp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rot="4204502">
              <a:off x="3147780" y="5569406"/>
              <a:ext cx="1461437" cy="3695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PS</a:t>
              </a:r>
              <a:r>
                <a:rPr kumimoji="1" lang="ja-JP" altLang="en-US" dirty="0" smtClean="0">
                  <a:solidFill>
                    <a:schemeClr val="tx1"/>
                  </a:solidFill>
                </a:rPr>
                <a:t>基面</a:t>
              </a:r>
              <a:endParaRPr kumimoji="1" lang="ja-JP" altLang="en-US" dirty="0">
                <a:solidFill>
                  <a:schemeClr val="tx1"/>
                </a:solidFill>
              </a:endParaRPr>
            </a:p>
          </p:txBody>
        </p:sp>
      </p:grpSp>
      <p:sp>
        <p:nvSpPr>
          <p:cNvPr id="24" name="正方形/長方形 23"/>
          <p:cNvSpPr/>
          <p:nvPr/>
        </p:nvSpPr>
        <p:spPr>
          <a:xfrm>
            <a:off x="743425" y="289758"/>
            <a:ext cx="5705957" cy="10711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・免疫凝集法</a:t>
            </a:r>
            <a:endParaRPr lang="en-US" altLang="ja-JP" sz="1200" dirty="0" smtClean="0">
              <a:solidFill>
                <a:schemeClr val="tx1"/>
              </a:solidFill>
            </a:endParaRPr>
          </a:p>
          <a:p>
            <a:r>
              <a:rPr kumimoji="1" lang="ja-JP" altLang="en-US" sz="1200" dirty="0" smtClean="0">
                <a:solidFill>
                  <a:schemeClr val="tx1"/>
                </a:solidFill>
              </a:rPr>
              <a:t>ポリクロナル抗体を使用すると抗原の周囲に抗体を結合させることができます。抗原－抗体が連続して結合すると“凝集体”を形成することになります。ラテックス粒子に結合させておくと凝集の状態を増幅して検出できます。検出には分光光度計（</a:t>
            </a:r>
            <a:r>
              <a:rPr kumimoji="1" lang="en-US" altLang="ja-JP" sz="1200" dirty="0" smtClean="0">
                <a:solidFill>
                  <a:schemeClr val="tx1"/>
                </a:solidFill>
              </a:rPr>
              <a:t>860nm</a:t>
            </a:r>
            <a:r>
              <a:rPr kumimoji="1" lang="ja-JP" altLang="en-US" sz="1200" dirty="0" smtClean="0">
                <a:solidFill>
                  <a:schemeClr val="tx1"/>
                </a:solidFill>
              </a:rPr>
              <a:t>付近）が使用されます。</a:t>
            </a:r>
            <a:endParaRPr kumimoji="1" lang="en-US" altLang="ja-JP" sz="1200" dirty="0" smtClean="0">
              <a:solidFill>
                <a:schemeClr val="tx1"/>
              </a:solidFill>
            </a:endParaRPr>
          </a:p>
        </p:txBody>
      </p:sp>
    </p:spTree>
    <p:extLst>
      <p:ext uri="{BB962C8B-B14F-4D97-AF65-F5344CB8AC3E}">
        <p14:creationId xmlns:p14="http://schemas.microsoft.com/office/powerpoint/2010/main" val="2188276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39026" y="116215"/>
            <a:ext cx="5720315" cy="30250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抗体の調製方法</a:t>
            </a:r>
            <a:endParaRPr lang="en-US" altLang="ja-JP" sz="1200" dirty="0" smtClean="0">
              <a:solidFill>
                <a:schemeClr val="tx1"/>
              </a:solidFill>
            </a:endParaRPr>
          </a:p>
          <a:p>
            <a:r>
              <a:rPr lang="ja-JP" altLang="en-US" sz="1200" dirty="0" smtClean="0">
                <a:solidFill>
                  <a:schemeClr val="tx1"/>
                </a:solidFill>
              </a:rPr>
              <a:t>抗体の調製にはいろいろの方法が執られている。抗体性能が安定している方法であること、希望する量を確保できること、また最も簡便且つ安価に得る方法を選択することが望まれる。</a:t>
            </a:r>
            <a:endParaRPr lang="en-US" altLang="ja-JP" sz="1200" dirty="0">
              <a:solidFill>
                <a:schemeClr val="tx1"/>
              </a:solidFill>
            </a:endParaRPr>
          </a:p>
          <a:p>
            <a:r>
              <a:rPr lang="ja-JP" altLang="en-US" sz="1200" dirty="0" smtClean="0">
                <a:solidFill>
                  <a:schemeClr val="tx1"/>
                </a:solidFill>
              </a:rPr>
              <a:t>・オーソドックス</a:t>
            </a:r>
            <a:r>
              <a:rPr lang="ja-JP" altLang="en-US" sz="1200" dirty="0">
                <a:solidFill>
                  <a:schemeClr val="tx1"/>
                </a:solidFill>
              </a:rPr>
              <a:t>な</a:t>
            </a:r>
            <a:r>
              <a:rPr lang="ja-JP" altLang="en-US" sz="1200" dirty="0" smtClean="0">
                <a:solidFill>
                  <a:schemeClr val="tx1"/>
                </a:solidFill>
              </a:rPr>
              <a:t>方法</a:t>
            </a:r>
            <a:endParaRPr lang="en-US" altLang="ja-JP" sz="1200" dirty="0" smtClean="0">
              <a:solidFill>
                <a:schemeClr val="tx1"/>
              </a:solidFill>
            </a:endParaRPr>
          </a:p>
          <a:p>
            <a:r>
              <a:rPr lang="ja-JP" altLang="en-US" sz="1200" dirty="0" smtClean="0">
                <a:solidFill>
                  <a:schemeClr val="tx1"/>
                </a:solidFill>
              </a:rPr>
              <a:t>抗体を調製する方法として、マウスなどによる感差により抗原特異的な</a:t>
            </a:r>
            <a:r>
              <a:rPr lang="en-US" altLang="ja-JP" sz="1200" dirty="0" smtClean="0">
                <a:solidFill>
                  <a:schemeClr val="tx1"/>
                </a:solidFill>
              </a:rPr>
              <a:t>B</a:t>
            </a:r>
            <a:r>
              <a:rPr lang="ja-JP" altLang="en-US" sz="1200" dirty="0" smtClean="0">
                <a:solidFill>
                  <a:schemeClr val="tx1"/>
                </a:solidFill>
              </a:rPr>
              <a:t>リンパ球を創らせ、その細胞をミエローマ細胞と融合させ、特異抗体を産生し続けるクローンを得る。これを培養して、あるいはマウス腹腔内に投与して腹水を得る。これを精製することで抗体を得る。精製はブルーゲルなどのアフニティで簡単に精製できる。（図）</a:t>
            </a:r>
            <a:endParaRPr lang="en-US" altLang="ja-JP" sz="1200" dirty="0" smtClean="0">
              <a:solidFill>
                <a:schemeClr val="tx1"/>
              </a:solidFill>
            </a:endParaRPr>
          </a:p>
          <a:p>
            <a:r>
              <a:rPr lang="ja-JP" altLang="en-US" sz="1200" dirty="0" smtClean="0">
                <a:solidFill>
                  <a:schemeClr val="tx1"/>
                </a:solidFill>
              </a:rPr>
              <a:t>・遺伝子組み換えによる方法</a:t>
            </a:r>
            <a:endParaRPr lang="en-US" altLang="ja-JP" sz="1200" dirty="0">
              <a:solidFill>
                <a:schemeClr val="tx1"/>
              </a:solidFill>
            </a:endParaRPr>
          </a:p>
          <a:p>
            <a:r>
              <a:rPr lang="ja-JP" altLang="en-US" sz="1200" dirty="0" smtClean="0">
                <a:solidFill>
                  <a:schemeClr val="tx1"/>
                </a:solidFill>
              </a:rPr>
              <a:t>抗原と抗体の遺伝子を調べ、特異抗体を産生する遺伝子を組み込む。これを培養して抗体を得る方法。抗体の製造には、大腸菌を始めとして、蚕（カイコ）や植物（たばこ）など多岐にわたる。近年、特に蚕では体内で製造するよりも、“まゆ”に混合させる方法で室温化で長期保存が可能なため注目されている。</a:t>
            </a:r>
            <a:endParaRPr lang="en-US" altLang="ja-JP" sz="1200" dirty="0" smtClean="0">
              <a:solidFill>
                <a:schemeClr val="tx1"/>
              </a:solidFill>
            </a:endParaRPr>
          </a:p>
          <a:p>
            <a:r>
              <a:rPr lang="ja-JP" altLang="en-US" sz="1200" dirty="0" smtClean="0">
                <a:solidFill>
                  <a:schemeClr val="tx1"/>
                </a:solidFill>
              </a:rPr>
              <a:t>なお遺伝子組み換えに使用した液や器具は県境に放出されないように管理し、焼却することが必要である。できればレベル３以上の設備が望ましい。</a:t>
            </a:r>
            <a:endParaRPr lang="en-US" altLang="ja-JP" sz="1200" dirty="0" smtClean="0">
              <a:solidFill>
                <a:schemeClr val="tx1"/>
              </a:solidFill>
            </a:endParaRPr>
          </a:p>
        </p:txBody>
      </p:sp>
      <p:grpSp>
        <p:nvGrpSpPr>
          <p:cNvPr id="44" name="グループ化 43"/>
          <p:cNvGrpSpPr/>
          <p:nvPr/>
        </p:nvGrpSpPr>
        <p:grpSpPr>
          <a:xfrm>
            <a:off x="896019" y="3505951"/>
            <a:ext cx="4682236" cy="3414078"/>
            <a:chOff x="739618" y="3728999"/>
            <a:chExt cx="4946567" cy="4381013"/>
          </a:xfrm>
          <a:pattFill prst="pct20">
            <a:fgClr>
              <a:schemeClr val="tx1"/>
            </a:fgClr>
            <a:bgClr>
              <a:schemeClr val="bg1"/>
            </a:bgClr>
          </a:pattFill>
        </p:grpSpPr>
        <p:sp>
          <p:nvSpPr>
            <p:cNvPr id="5" name="正方形/長方形 4"/>
            <p:cNvSpPr/>
            <p:nvPr/>
          </p:nvSpPr>
          <p:spPr>
            <a:xfrm>
              <a:off x="745157" y="3737986"/>
              <a:ext cx="1241115" cy="33503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動物に免疫</a:t>
              </a:r>
              <a:endParaRPr lang="en-US" altLang="ja-JP" sz="1200" dirty="0" smtClean="0">
                <a:solidFill>
                  <a:schemeClr val="tx1"/>
                </a:solidFill>
              </a:endParaRPr>
            </a:p>
          </p:txBody>
        </p:sp>
        <p:sp>
          <p:nvSpPr>
            <p:cNvPr id="6" name="正方形/長方形 5"/>
            <p:cNvSpPr/>
            <p:nvPr/>
          </p:nvSpPr>
          <p:spPr>
            <a:xfrm>
              <a:off x="741855" y="4319344"/>
              <a:ext cx="1244417" cy="29307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脾臓摘出</a:t>
              </a:r>
              <a:endParaRPr lang="en-US" altLang="ja-JP" sz="1200" dirty="0" smtClean="0">
                <a:solidFill>
                  <a:schemeClr val="tx1"/>
                </a:solidFill>
              </a:endParaRPr>
            </a:p>
          </p:txBody>
        </p:sp>
        <p:sp>
          <p:nvSpPr>
            <p:cNvPr id="7" name="正方形/長方形 6"/>
            <p:cNvSpPr/>
            <p:nvPr/>
          </p:nvSpPr>
          <p:spPr>
            <a:xfrm>
              <a:off x="741531" y="5487234"/>
              <a:ext cx="3483572" cy="29307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スクリーニング（特異抗体産生細胞を見つける）</a:t>
              </a:r>
              <a:endParaRPr lang="en-US" altLang="ja-JP" sz="1200" dirty="0" smtClean="0">
                <a:solidFill>
                  <a:schemeClr val="tx1"/>
                </a:solidFill>
              </a:endParaRPr>
            </a:p>
          </p:txBody>
        </p:sp>
        <p:sp>
          <p:nvSpPr>
            <p:cNvPr id="8" name="正方形/長方形 7"/>
            <p:cNvSpPr/>
            <p:nvPr/>
          </p:nvSpPr>
          <p:spPr>
            <a:xfrm>
              <a:off x="739618" y="6059329"/>
              <a:ext cx="2127044" cy="29307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モノクローン培養</a:t>
              </a:r>
              <a:endParaRPr lang="en-US" altLang="ja-JP" sz="1200" dirty="0" smtClean="0">
                <a:solidFill>
                  <a:schemeClr val="tx1"/>
                </a:solidFill>
              </a:endParaRPr>
            </a:p>
          </p:txBody>
        </p:sp>
        <p:sp>
          <p:nvSpPr>
            <p:cNvPr id="9" name="正方形/長方形 8"/>
            <p:cNvSpPr/>
            <p:nvPr/>
          </p:nvSpPr>
          <p:spPr>
            <a:xfrm>
              <a:off x="741531" y="6664550"/>
              <a:ext cx="2478738" cy="29307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マウス腹腔内に投与</a:t>
              </a:r>
              <a:endParaRPr lang="en-US" altLang="ja-JP" sz="1200" dirty="0" smtClean="0">
                <a:solidFill>
                  <a:schemeClr val="tx1"/>
                </a:solidFill>
              </a:endParaRPr>
            </a:p>
          </p:txBody>
        </p:sp>
        <p:sp>
          <p:nvSpPr>
            <p:cNvPr id="10" name="正方形/長方形 9"/>
            <p:cNvSpPr/>
            <p:nvPr/>
          </p:nvSpPr>
          <p:spPr>
            <a:xfrm>
              <a:off x="745157" y="4898658"/>
              <a:ext cx="1244417" cy="29307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細胞融合</a:t>
              </a:r>
              <a:endParaRPr lang="en-US" altLang="ja-JP" sz="1200" dirty="0" smtClean="0">
                <a:solidFill>
                  <a:schemeClr val="tx1"/>
                </a:solidFill>
              </a:endParaRPr>
            </a:p>
          </p:txBody>
        </p:sp>
        <p:sp>
          <p:nvSpPr>
            <p:cNvPr id="11" name="正方形/長方形 10"/>
            <p:cNvSpPr/>
            <p:nvPr/>
          </p:nvSpPr>
          <p:spPr>
            <a:xfrm>
              <a:off x="746850" y="7250706"/>
              <a:ext cx="1244417" cy="29307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腹水の採取</a:t>
              </a:r>
              <a:endParaRPr lang="en-US" altLang="ja-JP" sz="1200" dirty="0" smtClean="0">
                <a:solidFill>
                  <a:schemeClr val="tx1"/>
                </a:solidFill>
              </a:endParaRPr>
            </a:p>
          </p:txBody>
        </p:sp>
        <p:sp>
          <p:nvSpPr>
            <p:cNvPr id="12" name="正方形/長方形 11"/>
            <p:cNvSpPr/>
            <p:nvPr/>
          </p:nvSpPr>
          <p:spPr>
            <a:xfrm>
              <a:off x="741855" y="7816934"/>
              <a:ext cx="4944330" cy="29307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抗体精製</a:t>
              </a:r>
              <a:endParaRPr lang="en-US" altLang="ja-JP" sz="1200" dirty="0" smtClean="0">
                <a:solidFill>
                  <a:schemeClr val="tx1"/>
                </a:solidFill>
              </a:endParaRPr>
            </a:p>
          </p:txBody>
        </p:sp>
        <p:sp>
          <p:nvSpPr>
            <p:cNvPr id="13" name="正方形/長方形 12"/>
            <p:cNvSpPr/>
            <p:nvPr/>
          </p:nvSpPr>
          <p:spPr>
            <a:xfrm>
              <a:off x="3917441" y="6059329"/>
              <a:ext cx="876232" cy="293078"/>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培養液</a:t>
              </a:r>
              <a:endParaRPr lang="en-US" altLang="ja-JP" sz="1200" dirty="0" smtClean="0">
                <a:solidFill>
                  <a:schemeClr val="tx1"/>
                </a:solidFill>
              </a:endParaRPr>
            </a:p>
          </p:txBody>
        </p:sp>
        <p:cxnSp>
          <p:nvCxnSpPr>
            <p:cNvPr id="16" name="直線コネクタ 15"/>
            <p:cNvCxnSpPr/>
            <p:nvPr/>
          </p:nvCxnSpPr>
          <p:spPr>
            <a:xfrm>
              <a:off x="1015585" y="4083275"/>
              <a:ext cx="0" cy="214553"/>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2316789" y="3728999"/>
              <a:ext cx="3201303" cy="360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←マウス・ラット・ｳｻｷﾞ・ﾔｷﾞなどが使用される</a:t>
              </a:r>
              <a:endParaRPr lang="en-US" altLang="ja-JP" sz="1200" dirty="0" smtClean="0">
                <a:solidFill>
                  <a:schemeClr val="tx1"/>
                </a:solidFill>
              </a:endParaRPr>
            </a:p>
          </p:txBody>
        </p:sp>
        <p:cxnSp>
          <p:nvCxnSpPr>
            <p:cNvPr id="21" name="直線コネクタ 20"/>
            <p:cNvCxnSpPr/>
            <p:nvPr/>
          </p:nvCxnSpPr>
          <p:spPr>
            <a:xfrm>
              <a:off x="1015585" y="4662589"/>
              <a:ext cx="0" cy="214553"/>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015585" y="5240858"/>
              <a:ext cx="0" cy="214553"/>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1012779" y="5800558"/>
              <a:ext cx="0" cy="214553"/>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012779" y="6383958"/>
              <a:ext cx="0" cy="214553"/>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012779" y="6998500"/>
              <a:ext cx="0" cy="214553"/>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020731" y="7572288"/>
              <a:ext cx="0" cy="214553"/>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3030908" y="6186768"/>
              <a:ext cx="788057" cy="6853"/>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4225103" y="6449997"/>
              <a:ext cx="0" cy="1336844"/>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3917440" y="4663876"/>
              <a:ext cx="1160169" cy="360663"/>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血清採取</a:t>
              </a:r>
              <a:endParaRPr lang="en-US" altLang="ja-JP" sz="1200" dirty="0" smtClean="0">
                <a:solidFill>
                  <a:schemeClr val="tx1"/>
                </a:solidFill>
              </a:endParaRPr>
            </a:p>
          </p:txBody>
        </p:sp>
        <p:cxnSp>
          <p:nvCxnSpPr>
            <p:cNvPr id="38" name="直線コネクタ 37"/>
            <p:cNvCxnSpPr/>
            <p:nvPr/>
          </p:nvCxnSpPr>
          <p:spPr>
            <a:xfrm flipH="1">
              <a:off x="4925987" y="5063286"/>
              <a:ext cx="9898" cy="2723555"/>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2033863" y="4093633"/>
              <a:ext cx="1785102" cy="576318"/>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grpSp>
      <p:grpSp>
        <p:nvGrpSpPr>
          <p:cNvPr id="69" name="グループ化 68"/>
          <p:cNvGrpSpPr/>
          <p:nvPr/>
        </p:nvGrpSpPr>
        <p:grpSpPr>
          <a:xfrm>
            <a:off x="907816" y="7468295"/>
            <a:ext cx="4680119" cy="2018427"/>
            <a:chOff x="902810" y="6906177"/>
            <a:chExt cx="4680119" cy="2018427"/>
          </a:xfrm>
          <a:pattFill prst="pct20">
            <a:fgClr>
              <a:schemeClr val="tx1"/>
            </a:fgClr>
            <a:bgClr>
              <a:schemeClr val="bg1"/>
            </a:bgClr>
          </a:pattFill>
        </p:grpSpPr>
        <p:sp>
          <p:nvSpPr>
            <p:cNvPr id="47" name="正方形/長方形 46"/>
            <p:cNvSpPr/>
            <p:nvPr/>
          </p:nvSpPr>
          <p:spPr>
            <a:xfrm>
              <a:off x="913073" y="6906177"/>
              <a:ext cx="1174793" cy="261086"/>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遺伝子解析</a:t>
              </a:r>
              <a:endParaRPr lang="en-US" altLang="ja-JP" sz="1200" dirty="0" smtClean="0">
                <a:solidFill>
                  <a:schemeClr val="tx1"/>
                </a:solidFill>
              </a:endParaRPr>
            </a:p>
          </p:txBody>
        </p:sp>
        <p:sp>
          <p:nvSpPr>
            <p:cNvPr id="48" name="正方形/長方形 47"/>
            <p:cNvSpPr/>
            <p:nvPr/>
          </p:nvSpPr>
          <p:spPr>
            <a:xfrm>
              <a:off x="909947" y="7359224"/>
              <a:ext cx="1177919" cy="228393"/>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遺伝子導入</a:t>
              </a:r>
              <a:endParaRPr lang="en-US" altLang="ja-JP" sz="1200" dirty="0" smtClean="0">
                <a:solidFill>
                  <a:schemeClr val="tx1"/>
                </a:solidFill>
              </a:endParaRPr>
            </a:p>
          </p:txBody>
        </p:sp>
        <p:sp>
          <p:nvSpPr>
            <p:cNvPr id="49" name="正方形/長方形 48"/>
            <p:cNvSpPr/>
            <p:nvPr/>
          </p:nvSpPr>
          <p:spPr>
            <a:xfrm>
              <a:off x="909642" y="8269349"/>
              <a:ext cx="1629164" cy="22138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菌体ｏｒ生体の破壊</a:t>
              </a:r>
              <a:endParaRPr lang="en-US" altLang="ja-JP" sz="1200" dirty="0" smtClean="0">
                <a:solidFill>
                  <a:schemeClr val="tx1"/>
                </a:solidFill>
              </a:endParaRPr>
            </a:p>
          </p:txBody>
        </p:sp>
        <p:sp>
          <p:nvSpPr>
            <p:cNvPr id="52" name="正方形/長方形 51"/>
            <p:cNvSpPr/>
            <p:nvPr/>
          </p:nvSpPr>
          <p:spPr>
            <a:xfrm>
              <a:off x="913073" y="7810677"/>
              <a:ext cx="1177919" cy="228393"/>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培養</a:t>
              </a:r>
              <a:endParaRPr lang="en-US" altLang="ja-JP" sz="1200" dirty="0" smtClean="0">
                <a:solidFill>
                  <a:schemeClr val="tx1"/>
                </a:solidFill>
              </a:endParaRPr>
            </a:p>
          </p:txBody>
        </p:sp>
        <p:sp>
          <p:nvSpPr>
            <p:cNvPr id="54" name="正方形/長方形 53"/>
            <p:cNvSpPr/>
            <p:nvPr/>
          </p:nvSpPr>
          <p:spPr>
            <a:xfrm>
              <a:off x="902810" y="8696211"/>
              <a:ext cx="4680119" cy="228393"/>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抗体精製</a:t>
              </a:r>
              <a:endParaRPr lang="en-US" altLang="ja-JP" sz="1200" dirty="0" smtClean="0">
                <a:solidFill>
                  <a:schemeClr val="tx1"/>
                </a:solidFill>
              </a:endParaRPr>
            </a:p>
          </p:txBody>
        </p:sp>
        <p:cxnSp>
          <p:nvCxnSpPr>
            <p:cNvPr id="56" name="直線コネクタ 55"/>
            <p:cNvCxnSpPr/>
            <p:nvPr/>
          </p:nvCxnSpPr>
          <p:spPr>
            <a:xfrm>
              <a:off x="1169050" y="7175258"/>
              <a:ext cx="0" cy="167199"/>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2684595" y="8235974"/>
              <a:ext cx="1996022" cy="281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←菌体外の場合は培養液</a:t>
              </a:r>
              <a:endParaRPr lang="en-US" altLang="ja-JP" sz="1200" dirty="0" smtClean="0">
                <a:solidFill>
                  <a:schemeClr val="tx1"/>
                </a:solidFill>
              </a:endParaRPr>
            </a:p>
          </p:txBody>
        </p:sp>
        <p:cxnSp>
          <p:nvCxnSpPr>
            <p:cNvPr id="58" name="直線コネクタ 57"/>
            <p:cNvCxnSpPr/>
            <p:nvPr/>
          </p:nvCxnSpPr>
          <p:spPr>
            <a:xfrm>
              <a:off x="1169050" y="7626711"/>
              <a:ext cx="0" cy="167199"/>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1169050" y="8077350"/>
              <a:ext cx="0" cy="167199"/>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a:off x="1166394" y="8513518"/>
              <a:ext cx="0" cy="167199"/>
            </a:xfrm>
            <a:prstGeom prst="line">
              <a:avLst/>
            </a:prstGeom>
            <a:grpFill/>
            <a:ln>
              <a:solidFill>
                <a:schemeClr val="tx1"/>
              </a:solidFill>
              <a:tailEnd type="stealt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27398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98860" y="256440"/>
            <a:ext cx="5720315" cy="19359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５．免疫</a:t>
            </a:r>
            <a:r>
              <a:rPr lang="ja-JP" altLang="en-US" sz="1400" dirty="0">
                <a:solidFill>
                  <a:schemeClr val="tx1"/>
                </a:solidFill>
              </a:rPr>
              <a:t>療法に</a:t>
            </a:r>
            <a:r>
              <a:rPr lang="ja-JP" altLang="en-US" sz="1400" dirty="0" smtClean="0">
                <a:solidFill>
                  <a:schemeClr val="tx1"/>
                </a:solidFill>
              </a:rPr>
              <a:t>ついて</a:t>
            </a:r>
            <a:endParaRPr lang="en-US" altLang="ja-JP" sz="1400" dirty="0" smtClean="0">
              <a:solidFill>
                <a:schemeClr val="tx1"/>
              </a:solidFill>
            </a:endParaRPr>
          </a:p>
          <a:p>
            <a:r>
              <a:rPr lang="ja-JP" altLang="en-US" sz="1200" dirty="0" smtClean="0">
                <a:solidFill>
                  <a:schemeClr val="tx1"/>
                </a:solidFill>
              </a:rPr>
              <a:t>免疫は体内に存在する異物を排除するシステムです。このシステムを使用して症状を緩和させたり、治療することが可能です。免疫研究の進展と</a:t>
            </a:r>
            <a:r>
              <a:rPr lang="en-US" altLang="ja-JP" sz="1200" dirty="0" err="1" smtClean="0">
                <a:solidFill>
                  <a:schemeClr val="tx1"/>
                </a:solidFill>
              </a:rPr>
              <a:t>iPs</a:t>
            </a:r>
            <a:r>
              <a:rPr lang="ja-JP" altLang="en-US" sz="1200" dirty="0" smtClean="0">
                <a:solidFill>
                  <a:schemeClr val="tx1"/>
                </a:solidFill>
              </a:rPr>
              <a:t>細胞の応用研究から近年話題となってきました。</a:t>
            </a:r>
            <a:endParaRPr lang="en-US" altLang="ja-JP" sz="1200" dirty="0" smtClean="0">
              <a:solidFill>
                <a:schemeClr val="tx1"/>
              </a:solidFill>
            </a:endParaRPr>
          </a:p>
          <a:p>
            <a:r>
              <a:rPr lang="ja-JP" altLang="en-US" sz="1200" dirty="0" smtClean="0">
                <a:solidFill>
                  <a:schemeClr val="tx1"/>
                </a:solidFill>
              </a:rPr>
              <a:t>ガンの治療では、ガン細胞が免疫機能を抑制することが判ってきましたので、免疫阻害剤を投与することで、ガン細胞を攻撃する機能を取り戻す治療をおこなっています。</a:t>
            </a:r>
            <a:endParaRPr lang="en-US" altLang="ja-JP" sz="1200" dirty="0" smtClean="0">
              <a:solidFill>
                <a:schemeClr val="tx1"/>
              </a:solidFill>
            </a:endParaRPr>
          </a:p>
          <a:p>
            <a:r>
              <a:rPr lang="ja-JP" altLang="en-US" sz="1200" dirty="0" smtClean="0">
                <a:solidFill>
                  <a:schemeClr val="tx1"/>
                </a:solidFill>
              </a:rPr>
              <a:t>また、キラー</a:t>
            </a:r>
            <a:r>
              <a:rPr lang="en-US" altLang="ja-JP" sz="1200" dirty="0">
                <a:solidFill>
                  <a:schemeClr val="tx1"/>
                </a:solidFill>
              </a:rPr>
              <a:t>T</a:t>
            </a:r>
            <a:r>
              <a:rPr lang="ja-JP" altLang="en-US" sz="1200" dirty="0" smtClean="0">
                <a:solidFill>
                  <a:schemeClr val="tx1"/>
                </a:solidFill>
              </a:rPr>
              <a:t>細胞を体外で増殖させておき、これを体内に戻し、ガン細胞などを攻撃する方法も執られています。ただこれ</a:t>
            </a:r>
            <a:r>
              <a:rPr lang="ja-JP" altLang="en-US" sz="1200" dirty="0">
                <a:solidFill>
                  <a:schemeClr val="tx1"/>
                </a:solidFill>
              </a:rPr>
              <a:t>までの研究では</a:t>
            </a:r>
            <a:r>
              <a:rPr lang="ja-JP" altLang="en-US" sz="1200" dirty="0" smtClean="0">
                <a:solidFill>
                  <a:schemeClr val="tx1"/>
                </a:solidFill>
              </a:rPr>
              <a:t>、ほとんど</a:t>
            </a:r>
            <a:r>
              <a:rPr lang="ja-JP" altLang="en-US" sz="1200" dirty="0">
                <a:solidFill>
                  <a:schemeClr val="tx1"/>
                </a:solidFill>
              </a:rPr>
              <a:t>の免疫療法</a:t>
            </a:r>
            <a:r>
              <a:rPr lang="ja-JP" altLang="en-US" sz="1200" dirty="0" smtClean="0">
                <a:solidFill>
                  <a:schemeClr val="tx1"/>
                </a:solidFill>
              </a:rPr>
              <a:t>で有効性</a:t>
            </a:r>
            <a:r>
              <a:rPr lang="ja-JP" altLang="en-US" sz="1200" dirty="0">
                <a:solidFill>
                  <a:schemeClr val="tx1"/>
                </a:solidFill>
              </a:rPr>
              <a:t>（治療効果）が認められて</a:t>
            </a:r>
            <a:r>
              <a:rPr lang="ja-JP" altLang="en-US" sz="1200" dirty="0" smtClean="0">
                <a:solidFill>
                  <a:schemeClr val="tx1"/>
                </a:solidFill>
              </a:rPr>
              <a:t>いる訳ではなく、一部に限られています。今後研究が進めばガンの種類が増えていくことが考えられます。</a:t>
            </a:r>
            <a:endParaRPr kumimoji="1" lang="ja-JP" altLang="en-US" sz="1200" dirty="0">
              <a:solidFill>
                <a:schemeClr val="tx1"/>
              </a:solidFill>
            </a:endParaRPr>
          </a:p>
        </p:txBody>
      </p:sp>
    </p:spTree>
    <p:extLst>
      <p:ext uri="{BB962C8B-B14F-4D97-AF65-F5344CB8AC3E}">
        <p14:creationId xmlns:p14="http://schemas.microsoft.com/office/powerpoint/2010/main" val="41313060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6632</TotalTime>
  <Words>2033</Words>
  <Application>Microsoft Office PowerPoint</Application>
  <PresentationFormat>A4 210 x 297 mm</PresentationFormat>
  <Paragraphs>235</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HGP明朝E</vt: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Radix-Mae</dc:creator>
  <cp:lastModifiedBy>Radix-Mae</cp:lastModifiedBy>
  <cp:revision>97</cp:revision>
  <dcterms:created xsi:type="dcterms:W3CDTF">2019-03-19T07:05:56Z</dcterms:created>
  <dcterms:modified xsi:type="dcterms:W3CDTF">2019-04-04T01:14:53Z</dcterms:modified>
</cp:coreProperties>
</file>